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4798E53-CEED-482C-96BD-775FC07C9C53}" v="12" dt="2025-11-04T09:42:26.28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>
        <p:scale>
          <a:sx n="75" d="100"/>
          <a:sy n="75" d="100"/>
        </p:scale>
        <p:origin x="1950" y="7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Xinyi Shen" userId="c45f212b-5789-4129-bf03-1592b57bd5dd" providerId="ADAL" clId="{3049A105-3801-4506-A01E-FC0BEEA6B240}"/>
    <pc:docChg chg="undo custSel modSld">
      <pc:chgData name="Xinyi Shen" userId="c45f212b-5789-4129-bf03-1592b57bd5dd" providerId="ADAL" clId="{3049A105-3801-4506-A01E-FC0BEEA6B240}" dt="2025-11-04T09:42:26.287" v="96" actId="164"/>
      <pc:docMkLst>
        <pc:docMk/>
      </pc:docMkLst>
      <pc:sldChg chg="addSp modSp mod">
        <pc:chgData name="Xinyi Shen" userId="c45f212b-5789-4129-bf03-1592b57bd5dd" providerId="ADAL" clId="{3049A105-3801-4506-A01E-FC0BEEA6B240}" dt="2025-11-04T09:42:26.287" v="96" actId="164"/>
        <pc:sldMkLst>
          <pc:docMk/>
          <pc:sldMk cId="3536962299" sldId="256"/>
        </pc:sldMkLst>
        <pc:spChg chg="add mod">
          <ac:chgData name="Xinyi Shen" userId="c45f212b-5789-4129-bf03-1592b57bd5dd" providerId="ADAL" clId="{3049A105-3801-4506-A01E-FC0BEEA6B240}" dt="2025-11-04T06:09:19.750" v="38" actId="164"/>
          <ac:spMkLst>
            <pc:docMk/>
            <pc:sldMk cId="3536962299" sldId="256"/>
            <ac:spMk id="2" creationId="{F0667FF0-5163-5CDE-DD64-72EAE29D782A}"/>
          </ac:spMkLst>
        </pc:spChg>
        <pc:spChg chg="add mod">
          <ac:chgData name="Xinyi Shen" userId="c45f212b-5789-4129-bf03-1592b57bd5dd" providerId="ADAL" clId="{3049A105-3801-4506-A01E-FC0BEEA6B240}" dt="2025-11-04T06:09:19.750" v="38" actId="164"/>
          <ac:spMkLst>
            <pc:docMk/>
            <pc:sldMk cId="3536962299" sldId="256"/>
            <ac:spMk id="3" creationId="{C3A004D4-9333-1409-6069-565F3BD1C48A}"/>
          </ac:spMkLst>
        </pc:spChg>
        <pc:spChg chg="add mod">
          <ac:chgData name="Xinyi Shen" userId="c45f212b-5789-4129-bf03-1592b57bd5dd" providerId="ADAL" clId="{3049A105-3801-4506-A01E-FC0BEEA6B240}" dt="2025-11-04T07:57:45.578" v="42" actId="1076"/>
          <ac:spMkLst>
            <pc:docMk/>
            <pc:sldMk cId="3536962299" sldId="256"/>
            <ac:spMk id="4" creationId="{F6BA0B6F-F032-8D60-DDDA-F29A78DF6742}"/>
          </ac:spMkLst>
        </pc:spChg>
        <pc:spChg chg="mod">
          <ac:chgData name="Xinyi Shen" userId="c45f212b-5789-4129-bf03-1592b57bd5dd" providerId="ADAL" clId="{3049A105-3801-4506-A01E-FC0BEEA6B240}" dt="2025-11-04T07:58:01.485" v="62" actId="20577"/>
          <ac:spMkLst>
            <pc:docMk/>
            <pc:sldMk cId="3536962299" sldId="256"/>
            <ac:spMk id="5" creationId="{96F1DAF4-1123-CCDF-C06C-E155B9CFD166}"/>
          </ac:spMkLst>
        </pc:spChg>
        <pc:spChg chg="add mod">
          <ac:chgData name="Xinyi Shen" userId="c45f212b-5789-4129-bf03-1592b57bd5dd" providerId="ADAL" clId="{3049A105-3801-4506-A01E-FC0BEEA6B240}" dt="2025-11-04T09:42:26.287" v="96" actId="164"/>
          <ac:spMkLst>
            <pc:docMk/>
            <pc:sldMk cId="3536962299" sldId="256"/>
            <ac:spMk id="10" creationId="{843F68B3-D989-F883-32C8-DD15C7098E2E}"/>
          </ac:spMkLst>
        </pc:spChg>
        <pc:spChg chg="add mod">
          <ac:chgData name="Xinyi Shen" userId="c45f212b-5789-4129-bf03-1592b57bd5dd" providerId="ADAL" clId="{3049A105-3801-4506-A01E-FC0BEEA6B240}" dt="2025-11-04T09:42:26.287" v="96" actId="164"/>
          <ac:spMkLst>
            <pc:docMk/>
            <pc:sldMk cId="3536962299" sldId="256"/>
            <ac:spMk id="11" creationId="{DA5FDE19-8AA3-CE3D-EE69-444CC36C3F24}"/>
          </ac:spMkLst>
        </pc:spChg>
        <pc:grpChg chg="add mod">
          <ac:chgData name="Xinyi Shen" userId="c45f212b-5789-4129-bf03-1592b57bd5dd" providerId="ADAL" clId="{3049A105-3801-4506-A01E-FC0BEEA6B240}" dt="2025-11-04T09:42:26.287" v="96" actId="164"/>
          <ac:grpSpMkLst>
            <pc:docMk/>
            <pc:sldMk cId="3536962299" sldId="256"/>
            <ac:grpSpMk id="7" creationId="{3DC5C070-4012-F897-E5EB-C163B37828C9}"/>
          </ac:grpSpMkLst>
        </pc:grpChg>
        <pc:grpChg chg="add mod">
          <ac:chgData name="Xinyi Shen" userId="c45f212b-5789-4129-bf03-1592b57bd5dd" providerId="ADAL" clId="{3049A105-3801-4506-A01E-FC0BEEA6B240}" dt="2025-11-04T09:42:26.287" v="96" actId="164"/>
          <ac:grpSpMkLst>
            <pc:docMk/>
            <pc:sldMk cId="3536962299" sldId="256"/>
            <ac:grpSpMk id="12" creationId="{3B6CD9CF-24EC-FEF2-48AA-EA44844EF17A}"/>
          </ac:grpSpMkLst>
        </pc:grpChg>
        <pc:graphicFrameChg chg="mod">
          <ac:chgData name="Xinyi Shen" userId="c45f212b-5789-4129-bf03-1592b57bd5dd" providerId="ADAL" clId="{3049A105-3801-4506-A01E-FC0BEEA6B240}" dt="2025-11-04T06:09:19.750" v="38" actId="164"/>
          <ac:graphicFrameMkLst>
            <pc:docMk/>
            <pc:sldMk cId="3536962299" sldId="256"/>
            <ac:graphicFrameMk id="6" creationId="{0DB19477-8B4B-10FB-7E0F-A49225F0CF44}"/>
          </ac:graphicFrameMkLst>
        </pc:graphicFrameChg>
        <pc:graphicFrameChg chg="mod">
          <ac:chgData name="Xinyi Shen" userId="c45f212b-5789-4129-bf03-1592b57bd5dd" providerId="ADAL" clId="{3049A105-3801-4506-A01E-FC0BEEA6B240}" dt="2025-11-04T06:09:19.750" v="38" actId="164"/>
          <ac:graphicFrameMkLst>
            <pc:docMk/>
            <pc:sldMk cId="3536962299" sldId="256"/>
            <ac:graphicFrameMk id="8" creationId="{C840B21B-6A89-5B1A-178A-6AA30BC6D165}"/>
          </ac:graphicFrameMkLst>
        </pc:graphicFrameChg>
        <pc:graphicFrameChg chg="mod">
          <ac:chgData name="Xinyi Shen" userId="c45f212b-5789-4129-bf03-1592b57bd5dd" providerId="ADAL" clId="{3049A105-3801-4506-A01E-FC0BEEA6B240}" dt="2025-11-04T07:59:29.591" v="64"/>
          <ac:graphicFrameMkLst>
            <pc:docMk/>
            <pc:sldMk cId="3536962299" sldId="256"/>
            <ac:graphicFrameMk id="9" creationId="{A16A10E4-75E3-3979-6805-442275CA0447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E60CB44-7C7D-9A52-352E-B34CA81727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HK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B05605B9-68D6-3CA7-92C2-92407A15F4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HK"/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61D2373-53F9-3AF4-10C2-9A3C5542B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C4F34-4526-46EE-A48B-0FB66DCBF4A1}" type="datetimeFigureOut">
              <a:rPr lang="en-HK" smtClean="0"/>
              <a:t>4/11/2025</a:t>
            </a:fld>
            <a:endParaRPr lang="en-HK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BBFCFC1-EE87-8DCD-D7B1-F030D9279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4BB845E4-E60B-B173-15F4-5F7B90C363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FDFD7-F587-413E-AC0C-EEAD9249AC37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2756641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408B330-856B-34FF-595B-DB259F5D5C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HK"/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020CFB40-1A80-6A12-1EFF-26FD842BFC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HK"/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21DB702-AD17-4FD2-6D64-818EE0F96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C4F34-4526-46EE-A48B-0FB66DCBF4A1}" type="datetimeFigureOut">
              <a:rPr lang="en-HK" smtClean="0"/>
              <a:t>4/11/2025</a:t>
            </a:fld>
            <a:endParaRPr lang="en-HK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CB63F983-E116-3382-8510-204461A38B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C4E3CB5-9799-B6BA-2094-3B5A9BE37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FDFD7-F587-413E-AC0C-EEAD9249AC37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2476012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8C5F126D-0E71-6335-1DD7-AD9A845810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HK"/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61386465-3F00-7875-7148-AB3F82C633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HK"/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FD8AE4CB-1BAF-3D0B-AE8B-F8061400D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C4F34-4526-46EE-A48B-0FB66DCBF4A1}" type="datetimeFigureOut">
              <a:rPr lang="en-HK" smtClean="0"/>
              <a:t>4/11/2025</a:t>
            </a:fld>
            <a:endParaRPr lang="en-HK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81D2D6F-8EBE-86B5-04C4-1421E25768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95A1D09-AD9D-AB5E-78B6-2ABC9ECC5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FDFD7-F587-413E-AC0C-EEAD9249AC37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831110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9017B72-3F67-180F-9321-A222EC01C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HK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084CF50-023C-B5FE-467B-A7BFFAD0EF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HK"/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21AFAD1-E1DF-3C51-9F54-256A4E8F2C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C4F34-4526-46EE-A48B-0FB66DCBF4A1}" type="datetimeFigureOut">
              <a:rPr lang="en-HK" smtClean="0"/>
              <a:t>4/11/2025</a:t>
            </a:fld>
            <a:endParaRPr lang="en-HK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2451E9C7-5E4B-EA9A-D9C9-19F1F0F4C2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84024F9F-3B6A-2027-BA54-3A7091AB9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FDFD7-F587-413E-AC0C-EEAD9249AC37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69449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696D108-DBD7-00D0-451A-A546DE5651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HK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129020DB-1ED0-0A29-DABE-9F96DCBDBA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C5AE171-0655-B9FC-0522-E2E33CEDC1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C4F34-4526-46EE-A48B-0FB66DCBF4A1}" type="datetimeFigureOut">
              <a:rPr lang="en-HK" smtClean="0"/>
              <a:t>4/11/2025</a:t>
            </a:fld>
            <a:endParaRPr lang="en-HK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C84E9C79-CFC6-BB78-B137-DAA68A2B9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FC81054F-0DE7-7EBB-1B97-39FD8797E2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FDFD7-F587-413E-AC0C-EEAD9249AC37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3489035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3E192C4-4BD3-D702-BA7C-0604BF6EB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HK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C977D26-E0E5-B057-E16C-C843F330E5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HK"/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409DEC5C-E9B0-EF88-0226-F106327F0E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HK"/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E5EA1C93-0165-B3C4-FCF4-A08E182744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C4F34-4526-46EE-A48B-0FB66DCBF4A1}" type="datetimeFigureOut">
              <a:rPr lang="en-HK" smtClean="0"/>
              <a:t>4/11/2025</a:t>
            </a:fld>
            <a:endParaRPr lang="en-HK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847DE553-1BC3-C612-F448-F046D59124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AEEAA3C4-FC11-BA1C-A616-448CC70DDE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FDFD7-F587-413E-AC0C-EEAD9249AC37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4001476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28EB342-E923-04A5-DB31-7C6EAC3A61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HK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18990ADE-4D75-0B2A-7109-E0079C4F53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6F3E2684-929F-F0D7-0CE2-37C594F595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HK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4177A005-9D6C-C348-95F8-FE4FF2D2FA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C3DA891D-B551-035D-062C-E6AB2FA1FF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HK"/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67E51ED1-57A5-2279-D7B1-879481DFAC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C4F34-4526-46EE-A48B-0FB66DCBF4A1}" type="datetimeFigureOut">
              <a:rPr lang="en-HK" smtClean="0"/>
              <a:t>4/11/2025</a:t>
            </a:fld>
            <a:endParaRPr lang="en-HK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2184A497-5AD2-7B38-950F-31C12E09F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3D6DBB79-60C6-8421-5967-92473732CB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FDFD7-F587-413E-AC0C-EEAD9249AC37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203287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9B665F4-D013-5535-ED55-D030921A20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HK"/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48900505-2162-E8C4-C077-8ABC27568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C4F34-4526-46EE-A48B-0FB66DCBF4A1}" type="datetimeFigureOut">
              <a:rPr lang="en-HK" smtClean="0"/>
              <a:t>4/11/2025</a:t>
            </a:fld>
            <a:endParaRPr lang="en-HK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6B427D31-A036-F44B-2219-405BE59390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95F8F711-7DFF-503E-B41A-C78411F0D0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FDFD7-F587-413E-AC0C-EEAD9249AC37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2478856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7FF1805A-AEA2-B70F-1600-4F74EA6BBA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C4F34-4526-46EE-A48B-0FB66DCBF4A1}" type="datetimeFigureOut">
              <a:rPr lang="en-HK" smtClean="0"/>
              <a:t>4/11/2025</a:t>
            </a:fld>
            <a:endParaRPr lang="en-HK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46ACC1D1-7BF2-C535-1204-DB3FACF1D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214575DC-4AD5-C609-9BEC-D4C3A42E3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FDFD7-F587-413E-AC0C-EEAD9249AC37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3221477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B5A9571-969F-13D5-C958-9C37D8D30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HK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6F49271-4C0B-805F-6A34-632C5CE2F5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HK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D649E50D-34FC-7A7B-D6E1-0041EE08B2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E8AFF9D0-17EA-8081-96A1-7B943DDDC2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C4F34-4526-46EE-A48B-0FB66DCBF4A1}" type="datetimeFigureOut">
              <a:rPr lang="en-HK" smtClean="0"/>
              <a:t>4/11/2025</a:t>
            </a:fld>
            <a:endParaRPr lang="en-HK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DD656361-3FE0-8433-3FB7-9B3BA292C3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DA9FF52C-2AD6-6D16-5EFF-69FEAAB05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FDFD7-F587-413E-AC0C-EEAD9249AC37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68562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64BD55E-0DDD-B1E0-364D-CA1EF714C0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HK"/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B9043634-04C5-B5D2-1793-8E15166889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HK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FEE01DEF-9239-0F69-38E6-2EB8497B0E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1EC6DDDB-7CE7-AE2A-DAA9-772B28AE4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C4F34-4526-46EE-A48B-0FB66DCBF4A1}" type="datetimeFigureOut">
              <a:rPr lang="en-HK" smtClean="0"/>
              <a:t>4/11/2025</a:t>
            </a:fld>
            <a:endParaRPr lang="en-HK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20C7EF57-12E9-B3C4-DCC2-95A160EBCB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D24F93F2-096D-BAD4-29EA-8AD70DF07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FDFD7-F587-413E-AC0C-EEAD9249AC37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23626398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9B260D8F-0EF5-6150-897F-4DA99FEEF8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HK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136EA2C-95B2-9E09-6054-923697D5D9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HK"/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C7A68A2-BC5A-D54F-93B0-2602C94C51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FEC4F34-4526-46EE-A48B-0FB66DCBF4A1}" type="datetimeFigureOut">
              <a:rPr lang="en-HK" smtClean="0"/>
              <a:t>4/11/2025</a:t>
            </a:fld>
            <a:endParaRPr lang="en-HK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D150D15-9130-439D-F84A-9B8F855C8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HK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0B33A45-8F65-A733-27EA-6B446A31ED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C0FDFD7-F587-413E-AC0C-EEAD9249AC37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1019803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3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2.emf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96F1DAF4-1123-CCDF-C06C-E155B9CFD166}"/>
              </a:ext>
            </a:extLst>
          </p:cNvPr>
          <p:cNvSpPr txBox="1"/>
          <p:nvPr/>
        </p:nvSpPr>
        <p:spPr>
          <a:xfrm>
            <a:off x="7968274" y="2344087"/>
            <a:ext cx="416725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b="1" dirty="0"/>
              <a:t>Supplementary Fig. 53. </a:t>
            </a:r>
            <a:r>
              <a:rPr lang="en-GB" sz="1500" dirty="0"/>
              <a:t>(a) Capacitance voltage (CV) spectra, (b) Mott-Schottky plot and (c) doping density profile of the solution-processed cell and evaporated cell. The doping density profile is calculated from Mott-Schottky analysis as a function from junction x (nm) at perovskite/ETL interface. </a:t>
            </a:r>
            <a:r>
              <a:rPr lang="en-GB" sz="1500" i="1" dirty="0" err="1"/>
              <a:t>N</a:t>
            </a:r>
            <a:r>
              <a:rPr lang="en-GB" sz="1500" baseline="-25000" dirty="0" err="1"/>
              <a:t>d,min</a:t>
            </a:r>
            <a:r>
              <a:rPr lang="en-GB" sz="1500" baseline="-25000" dirty="0"/>
              <a:t> </a:t>
            </a:r>
            <a:r>
              <a:rPr lang="en-GB" sz="1500" dirty="0"/>
              <a:t> is the minimum doping density point in the spectra which located within the bulk.</a:t>
            </a:r>
            <a:endParaRPr lang="en-GB" sz="1500" baseline="-25000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B6CD9CF-24EC-FEF2-48AA-EA44844EF17A}"/>
              </a:ext>
            </a:extLst>
          </p:cNvPr>
          <p:cNvGrpSpPr/>
          <p:nvPr/>
        </p:nvGrpSpPr>
        <p:grpSpPr>
          <a:xfrm>
            <a:off x="-99588" y="192873"/>
            <a:ext cx="8445186" cy="6799915"/>
            <a:chOff x="-99588" y="192873"/>
            <a:chExt cx="8445186" cy="6799915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DC5C070-4012-F897-E5EB-C163B37828C9}"/>
                </a:ext>
              </a:extLst>
            </p:cNvPr>
            <p:cNvGrpSpPr/>
            <p:nvPr/>
          </p:nvGrpSpPr>
          <p:grpSpPr>
            <a:xfrm>
              <a:off x="-99588" y="192873"/>
              <a:ext cx="8445186" cy="6799915"/>
              <a:chOff x="-99588" y="192873"/>
              <a:chExt cx="8445186" cy="6799915"/>
            </a:xfrm>
          </p:grpSpPr>
          <p:graphicFrame>
            <p:nvGraphicFramePr>
              <p:cNvPr id="6" name="物件 5">
                <a:extLst>
                  <a:ext uri="{FF2B5EF4-FFF2-40B4-BE49-F238E27FC236}">
                    <a16:creationId xmlns:a16="http://schemas.microsoft.com/office/drawing/2014/main" id="{0DB19477-8B4B-10FB-7E0F-A49225F0CF4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530055571"/>
                  </p:ext>
                </p:extLst>
              </p:nvPr>
            </p:nvGraphicFramePr>
            <p:xfrm>
              <a:off x="-99588" y="192873"/>
              <a:ext cx="4703312" cy="36000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Graph" r:id="rId2" imgW="9802224" imgH="7502316" progId="Origin95.Graph">
                      <p:embed/>
                    </p:oleObj>
                  </mc:Choice>
                  <mc:Fallback>
                    <p:oleObj name="Graph" r:id="rId2" imgW="9802224" imgH="7502316" progId="Origin95.Graph">
                      <p:embed/>
                      <p:pic>
                        <p:nvPicPr>
                          <p:cNvPr id="6" name="物件 5">
                            <a:extLst>
                              <a:ext uri="{FF2B5EF4-FFF2-40B4-BE49-F238E27FC236}">
                                <a16:creationId xmlns:a16="http://schemas.microsoft.com/office/drawing/2014/main" id="{0DB19477-8B4B-10FB-7E0F-A49225F0CF44}"/>
                              </a:ext>
                            </a:extLst>
                          </p:cNvPr>
                          <p:cNvPicPr/>
                          <p:nvPr/>
                        </p:nvPicPr>
                        <p:blipFill>
                          <a:blip r:embed="rId3"/>
                          <a:stretch>
                            <a:fillRect/>
                          </a:stretch>
                        </p:blipFill>
                        <p:spPr>
                          <a:xfrm>
                            <a:off x="-99588" y="192873"/>
                            <a:ext cx="4703312" cy="36000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8" name="物件 7">
                <a:extLst>
                  <a:ext uri="{FF2B5EF4-FFF2-40B4-BE49-F238E27FC236}">
                    <a16:creationId xmlns:a16="http://schemas.microsoft.com/office/drawing/2014/main" id="{C840B21B-6A89-5B1A-178A-6AA30BC6D16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295772510"/>
                  </p:ext>
                </p:extLst>
              </p:nvPr>
            </p:nvGraphicFramePr>
            <p:xfrm>
              <a:off x="3642286" y="192873"/>
              <a:ext cx="4703312" cy="36000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Graph" r:id="rId4" imgW="9802224" imgH="7502316" progId="Origin95.Graph">
                      <p:embed/>
                    </p:oleObj>
                  </mc:Choice>
                  <mc:Fallback>
                    <p:oleObj name="Graph" r:id="rId4" imgW="9802224" imgH="7502316" progId="Origin95.Graph">
                      <p:embed/>
                      <p:pic>
                        <p:nvPicPr>
                          <p:cNvPr id="8" name="物件 7">
                            <a:extLst>
                              <a:ext uri="{FF2B5EF4-FFF2-40B4-BE49-F238E27FC236}">
                                <a16:creationId xmlns:a16="http://schemas.microsoft.com/office/drawing/2014/main" id="{C840B21B-6A89-5B1A-178A-6AA30BC6D165}"/>
                              </a:ext>
                            </a:extLst>
                          </p:cNvPr>
                          <p:cNvPicPr/>
                          <p:nvPr/>
                        </p:nvPicPr>
                        <p:blipFill>
                          <a:blip r:embed="rId5"/>
                          <a:stretch>
                            <a:fillRect/>
                          </a:stretch>
                        </p:blipFill>
                        <p:spPr>
                          <a:xfrm>
                            <a:off x="3642286" y="192873"/>
                            <a:ext cx="4703312" cy="36000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9" name="物件 8">
                <a:extLst>
                  <a:ext uri="{FF2B5EF4-FFF2-40B4-BE49-F238E27FC236}">
                    <a16:creationId xmlns:a16="http://schemas.microsoft.com/office/drawing/2014/main" id="{A16A10E4-75E3-3979-6805-442275CA0447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961791157"/>
                  </p:ext>
                </p:extLst>
              </p:nvPr>
            </p:nvGraphicFramePr>
            <p:xfrm>
              <a:off x="1935983" y="3392788"/>
              <a:ext cx="4703312" cy="36000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Graph" r:id="rId6" imgW="9802161" imgH="7502629" progId="Origin95.Graph">
                      <p:embed/>
                    </p:oleObj>
                  </mc:Choice>
                  <mc:Fallback>
                    <p:oleObj name="Graph" r:id="rId6" imgW="9802161" imgH="7502629" progId="Origin95.Graph">
                      <p:embed/>
                      <p:pic>
                        <p:nvPicPr>
                          <p:cNvPr id="9" name="物件 8">
                            <a:extLst>
                              <a:ext uri="{FF2B5EF4-FFF2-40B4-BE49-F238E27FC236}">
                                <a16:creationId xmlns:a16="http://schemas.microsoft.com/office/drawing/2014/main" id="{A16A10E4-75E3-3979-6805-442275CA0447}"/>
                              </a:ext>
                            </a:extLst>
                          </p:cNvPr>
                          <p:cNvPicPr/>
                          <p:nvPr/>
                        </p:nvPicPr>
                        <p:blipFill>
                          <a:blip r:embed="rId7"/>
                          <a:stretch>
                            <a:fillRect/>
                          </a:stretch>
                        </p:blipFill>
                        <p:spPr>
                          <a:xfrm>
                            <a:off x="1935983" y="3392788"/>
                            <a:ext cx="4703312" cy="36000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F0667FF0-5163-5CDE-DD64-72EAE29D782A}"/>
                  </a:ext>
                </a:extLst>
              </p:cNvPr>
              <p:cNvSpPr txBox="1"/>
              <p:nvPr/>
            </p:nvSpPr>
            <p:spPr>
              <a:xfrm>
                <a:off x="192024" y="393192"/>
                <a:ext cx="27432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HK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a</a:t>
                </a:r>
              </a:p>
            </p:txBody>
          </p:sp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C3A004D4-9333-1409-6069-565F3BD1C48A}"/>
                  </a:ext>
                </a:extLst>
              </p:cNvPr>
              <p:cNvSpPr txBox="1"/>
              <p:nvPr/>
            </p:nvSpPr>
            <p:spPr>
              <a:xfrm>
                <a:off x="4058866" y="420624"/>
                <a:ext cx="27432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HK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</a:t>
                </a:r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F6BA0B6F-F032-8D60-DDDA-F29A78DF6742}"/>
                  </a:ext>
                </a:extLst>
              </p:cNvPr>
              <p:cNvSpPr txBox="1"/>
              <p:nvPr/>
            </p:nvSpPr>
            <p:spPr>
              <a:xfrm>
                <a:off x="1977748" y="3623596"/>
                <a:ext cx="27432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HK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</a:t>
                </a:r>
              </a:p>
            </p:txBody>
          </p:sp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43F68B3-D989-F883-32C8-DD15C7098E2E}"/>
                </a:ext>
              </a:extLst>
            </p:cNvPr>
            <p:cNvSpPr txBox="1"/>
            <p:nvPr/>
          </p:nvSpPr>
          <p:spPr>
            <a:xfrm>
              <a:off x="5138928" y="4453818"/>
              <a:ext cx="88696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HK" sz="800" dirty="0">
                  <a:latin typeface="Arial" panose="020B0604020202020204" pitchFamily="34" charset="0"/>
                  <a:cs typeface="Arial" panose="020B0604020202020204" pitchFamily="34" charset="0"/>
                </a:rPr>
                <a:t>Perovskite/HTL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A5FDE19-8AA3-CE3D-EE69-444CC36C3F24}"/>
                </a:ext>
              </a:extLst>
            </p:cNvPr>
            <p:cNvSpPr txBox="1"/>
            <p:nvPr/>
          </p:nvSpPr>
          <p:spPr>
            <a:xfrm>
              <a:off x="2790691" y="4453818"/>
              <a:ext cx="88696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HK" sz="800" dirty="0">
                  <a:latin typeface="Arial" panose="020B0604020202020204" pitchFamily="34" charset="0"/>
                  <a:cs typeface="Arial" panose="020B0604020202020204" pitchFamily="34" charset="0"/>
                </a:rPr>
                <a:t>Perovskite/ETL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369622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86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Office 佈景主題</vt:lpstr>
      <vt:lpstr>Graph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TAM Siu Ting</dc:creator>
  <cp:lastModifiedBy>Xinyi Shen</cp:lastModifiedBy>
  <cp:revision>12</cp:revision>
  <dcterms:created xsi:type="dcterms:W3CDTF">2025-10-28T16:41:33Z</dcterms:created>
  <dcterms:modified xsi:type="dcterms:W3CDTF">2025-11-04T09:42:37Z</dcterms:modified>
</cp:coreProperties>
</file>