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3" autoAdjust="0"/>
    <p:restoredTop sz="94660"/>
  </p:normalViewPr>
  <p:slideViewPr>
    <p:cSldViewPr snapToGrid="0">
      <p:cViewPr varScale="1">
        <p:scale>
          <a:sx n="91" d="100"/>
          <a:sy n="91" d="100"/>
        </p:scale>
        <p:origin x="5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yi Shen" userId="c45f212b-5789-4129-bf03-1592b57bd5dd" providerId="ADAL" clId="{59F4BAFB-071D-44E0-9944-115DC8A81CF0}"/>
    <pc:docChg chg="undo custSel addSld delSld modSld">
      <pc:chgData name="Xinyi Shen" userId="c45f212b-5789-4129-bf03-1592b57bd5dd" providerId="ADAL" clId="{59F4BAFB-071D-44E0-9944-115DC8A81CF0}" dt="2026-01-10T05:06:58.219" v="746" actId="47"/>
      <pc:docMkLst>
        <pc:docMk/>
      </pc:docMkLst>
      <pc:sldChg chg="del">
        <pc:chgData name="Xinyi Shen" userId="c45f212b-5789-4129-bf03-1592b57bd5dd" providerId="ADAL" clId="{59F4BAFB-071D-44E0-9944-115DC8A81CF0}" dt="2026-01-10T05:06:50.213" v="743" actId="47"/>
        <pc:sldMkLst>
          <pc:docMk/>
          <pc:sldMk cId="1221759364" sldId="256"/>
        </pc:sldMkLst>
      </pc:sldChg>
      <pc:sldChg chg="del">
        <pc:chgData name="Xinyi Shen" userId="c45f212b-5789-4129-bf03-1592b57bd5dd" providerId="ADAL" clId="{59F4BAFB-071D-44E0-9944-115DC8A81CF0}" dt="2026-01-10T05:06:53.884" v="744" actId="47"/>
        <pc:sldMkLst>
          <pc:docMk/>
          <pc:sldMk cId="2308377336" sldId="257"/>
        </pc:sldMkLst>
      </pc:sldChg>
      <pc:sldChg chg="del">
        <pc:chgData name="Xinyi Shen" userId="c45f212b-5789-4129-bf03-1592b57bd5dd" providerId="ADAL" clId="{59F4BAFB-071D-44E0-9944-115DC8A81CF0}" dt="2026-01-10T05:06:58.219" v="746" actId="47"/>
        <pc:sldMkLst>
          <pc:docMk/>
          <pc:sldMk cId="79176538" sldId="258"/>
        </pc:sldMkLst>
      </pc:sldChg>
      <pc:sldChg chg="del">
        <pc:chgData name="Xinyi Shen" userId="c45f212b-5789-4129-bf03-1592b57bd5dd" providerId="ADAL" clId="{59F4BAFB-071D-44E0-9944-115DC8A81CF0}" dt="2026-01-10T05:06:56.314" v="745" actId="47"/>
        <pc:sldMkLst>
          <pc:docMk/>
          <pc:sldMk cId="640224382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6C1AD-BFC7-A76F-C1C2-3D8A7C95F1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0EB687-8710-6711-F097-514D76E2A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75B9A-493B-972D-7111-210314542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47E93-6635-4ABD-DB8C-E6466A05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EFAAE-88C8-BB6D-6A7E-635325FB3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73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9B7BE-894C-FCEC-27BA-C39E24FAB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9777E9-6182-3879-D6B5-D4953E67A0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42EE5-C132-584D-83CF-6EEE039EC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1F1EC1-FDAF-9B20-8ACF-19B37C797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F6FAE-4C85-3A21-9EA2-DA3D05F15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393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26FB54-2CCA-81FD-8E5B-7A753C9ED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695F19-414F-86A7-BE6D-F53A65B185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7C592-9277-BE0A-9B92-A7FE5E948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9B6D3-AC70-1F7F-56DE-C59261254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22439-46F7-7B97-CCF3-088143C92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17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7277F-F8F4-6AED-A37B-5B3243E60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09291-55D2-9D5B-61B3-CD07232E6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F6948-5BCC-3197-075C-7A80C9EF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B0BB0-4291-4F4E-DAE5-1DD6FD545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9AD8D-A4B8-9B7A-BD5B-109CEBFF4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512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645CA-AEC4-8899-2F00-4975EB2E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BE8DE8-A23B-D574-3B00-9FBB44D1D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F587C1-E1C7-4D2C-AA5F-431B5301E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932B7-EB87-CA91-4B65-E779D6977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7C25-BD84-7547-681A-D7E7E4914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966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C80F3-706D-EFF1-84F6-CF83A26CD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26EDF-0B55-0AAE-80F1-68FFAF4B30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1658AE-574A-B4B9-0ACC-6BA94E03B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7CB188-D284-5F28-8CC4-C7DFD879D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C07C0-EF7A-527F-0768-1818134E4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BD9D4-06A8-3C12-5940-6A92A79A0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94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A2581-B909-D441-AFC9-13335F214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B28C2-0CF4-C245-BDD6-E05B545E9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719ECF-AD82-92A9-430E-6BE676C47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F6D7EE-40B7-8A40-6025-F9BCAD94C3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F9DB3C-9D5F-EF45-24FB-A94284D593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B9F53A-448A-5EE1-06BC-20173E21F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EFE667-F118-1465-835F-4B896B3EE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72674D-A968-B5AA-5060-601EC340E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0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9B4DA-BD90-1909-083A-88AFDC4AA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88CEC9-BFF8-2C8D-F3BB-3194FF656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C213A8-C7C3-94D3-36AD-E860FF44D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327EA-8A72-0F6F-97B1-CB50A8187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806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F82301-3EED-ECE9-C9CF-427A14B95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DAF3B3-AF88-E8DC-524D-BA753346B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540D20-316D-7006-4420-CA1D710D4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66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93450-B567-3CE5-1524-D5EBB4BC7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848D3-82FF-1E85-0D3E-6E58CE450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662B88-7D29-86D9-BC4B-7186ED57C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35EBE8-EBCD-03A1-4D83-2900143B6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2FBDE0-0E5B-ABEF-0BAF-407CC75FE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7AD57D-0BF8-A3A2-BD16-CED50B4A9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369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3E482-27B9-09B5-6B03-123CC963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AE2B28-348A-1B4A-D424-1D1807FC67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19086D-5FB6-5566-78D5-DD750EEE69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D6848E-A5E0-5DB8-644B-F841BE418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01EFB4-AD0F-A880-0609-CAA7CE963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0AF5C1-9EEF-7A42-822A-373B975B3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230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68C463-C73E-C954-4A24-114BA0634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9BFE4-2CB3-9CEC-8AB0-DF4B658F4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32F9E-8F5D-5BE3-52D4-DC32F70C9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838660-3695-4067-9390-FD122EDAA336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91763-7DD6-3271-F712-65D581860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1130E-237A-0A12-A3D0-D54ED2D83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C9C251-931C-41F7-8D97-3631E0E85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908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>
            <a:extLst>
              <a:ext uri="{FF2B5EF4-FFF2-40B4-BE49-F238E27FC236}">
                <a16:creationId xmlns:a16="http://schemas.microsoft.com/office/drawing/2014/main" id="{CFF2252B-0AF8-AC07-87AA-5BFBD485F58F}"/>
              </a:ext>
            </a:extLst>
          </p:cNvPr>
          <p:cNvGrpSpPr/>
          <p:nvPr/>
        </p:nvGrpSpPr>
        <p:grpSpPr>
          <a:xfrm>
            <a:off x="14119" y="502992"/>
            <a:ext cx="12134254" cy="5727848"/>
            <a:chOff x="14119" y="502992"/>
            <a:chExt cx="12134254" cy="5727848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23DDA43D-E65E-C69D-4F94-02107DDA3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28481"/>
            <a:stretch>
              <a:fillRect/>
            </a:stretch>
          </p:blipFill>
          <p:spPr>
            <a:xfrm>
              <a:off x="4948373" y="776248"/>
              <a:ext cx="7200000" cy="5250192"/>
            </a:xfrm>
            <a:prstGeom prst="rect">
              <a:avLst/>
            </a:prstGeom>
          </p:spPr>
        </p:pic>
        <p:pic>
          <p:nvPicPr>
            <p:cNvPr id="74" name="Picture 73" descr="A red and purple speckled surface&#10;&#10;AI-generated content may be incorrect.">
              <a:extLst>
                <a:ext uri="{FF2B5EF4-FFF2-40B4-BE49-F238E27FC236}">
                  <a16:creationId xmlns:a16="http://schemas.microsoft.com/office/drawing/2014/main" id="{D03DA6E0-EBAC-DCF3-2BA7-883DA6B31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229" y="841546"/>
              <a:ext cx="2160000" cy="2160000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0143439A-B1F4-74DD-81BD-2EB3DFDA9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3976" y="841546"/>
              <a:ext cx="2160000" cy="2160000"/>
            </a:xfrm>
            <a:prstGeom prst="rect">
              <a:avLst/>
            </a:prstGeom>
          </p:spPr>
        </p:pic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7F8E9F9-D560-C456-8D34-51DC495FB2FC}"/>
                </a:ext>
              </a:extLst>
            </p:cNvPr>
            <p:cNvSpPr txBox="1"/>
            <p:nvPr/>
          </p:nvSpPr>
          <p:spPr>
            <a:xfrm>
              <a:off x="569229" y="841546"/>
              <a:ext cx="6870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730nm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C3154A3-DD01-F524-27A5-5942FC6C241B}"/>
                </a:ext>
              </a:extLst>
            </p:cNvPr>
            <p:cNvSpPr txBox="1"/>
            <p:nvPr/>
          </p:nvSpPr>
          <p:spPr>
            <a:xfrm>
              <a:off x="2881629" y="841546"/>
              <a:ext cx="6870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770nm</a:t>
              </a:r>
            </a:p>
          </p:txBody>
        </p:sp>
        <p:grpSp>
          <p:nvGrpSpPr>
            <p:cNvPr id="78" name="Graphic 837">
              <a:extLst>
                <a:ext uri="{FF2B5EF4-FFF2-40B4-BE49-F238E27FC236}">
                  <a16:creationId xmlns:a16="http://schemas.microsoft.com/office/drawing/2014/main" id="{62403AAC-33E9-91F0-05FC-8EEED8BD0C2F}"/>
                </a:ext>
              </a:extLst>
            </p:cNvPr>
            <p:cNvGrpSpPr/>
            <p:nvPr/>
          </p:nvGrpSpPr>
          <p:grpSpPr>
            <a:xfrm rot="5400000">
              <a:off x="2787206" y="2428295"/>
              <a:ext cx="100028" cy="1463002"/>
              <a:chOff x="-2444297" y="3515323"/>
              <a:chExt cx="200025" cy="3267075"/>
            </a:xfrm>
          </p:grpSpPr>
          <p:grpSp>
            <p:nvGrpSpPr>
              <p:cNvPr id="79" name="Graphic 837">
                <a:extLst>
                  <a:ext uri="{FF2B5EF4-FFF2-40B4-BE49-F238E27FC236}">
                    <a16:creationId xmlns:a16="http://schemas.microsoft.com/office/drawing/2014/main" id="{5E361E18-2AE1-7920-45F9-FC97C0F32A91}"/>
                  </a:ext>
                </a:extLst>
              </p:cNvPr>
              <p:cNvGrpSpPr/>
              <p:nvPr/>
            </p:nvGrpSpPr>
            <p:grpSpPr>
              <a:xfrm>
                <a:off x="-2444297" y="3515323"/>
                <a:ext cx="200025" cy="3267075"/>
                <a:chOff x="-2444297" y="3515323"/>
                <a:chExt cx="200025" cy="3267075"/>
              </a:xfrm>
            </p:grpSpPr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94E64BEA-1F90-688C-E271-29EB6767D0B3}"/>
                    </a:ext>
                  </a:extLst>
                </p:cNvPr>
                <p:cNvSpPr/>
                <p:nvPr/>
              </p:nvSpPr>
              <p:spPr>
                <a:xfrm>
                  <a:off x="-2444297" y="6782398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C54485C7-2C35-09C9-955E-0F0DA84B1270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95E542EE-EBEB-E802-69FD-FFBE6D8D7783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A23AA618-D548-E00F-53EF-1C72C39AB14B}"/>
                    </a:ext>
                  </a:extLst>
                </p:cNvPr>
                <p:cNvSpPr/>
                <p:nvPr/>
              </p:nvSpPr>
              <p:spPr>
                <a:xfrm>
                  <a:off x="-2244272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8B4764FB-4589-472F-21F5-EFE28E1401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444297" y="3515323"/>
                <a:ext cx="200025" cy="3267075"/>
              </a:xfrm>
              <a:custGeom>
                <a:avLst/>
                <a:gdLst>
                  <a:gd name="connsiteX0" fmla="*/ 435 w 200025"/>
                  <a:gd name="connsiteY0" fmla="*/ -141 h 3267075"/>
                  <a:gd name="connsiteX1" fmla="*/ 200460 w 200025"/>
                  <a:gd name="connsiteY1" fmla="*/ -141 h 3267075"/>
                  <a:gd name="connsiteX2" fmla="*/ 200460 w 200025"/>
                  <a:gd name="connsiteY2" fmla="*/ 3266935 h 3267075"/>
                  <a:gd name="connsiteX3" fmla="*/ 435 w 200025"/>
                  <a:gd name="connsiteY3" fmla="*/ 3266935 h 3267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3267075">
                    <a:moveTo>
                      <a:pt x="435" y="-141"/>
                    </a:moveTo>
                    <a:lnTo>
                      <a:pt x="200460" y="-141"/>
                    </a:lnTo>
                    <a:lnTo>
                      <a:pt x="200460" y="3266935"/>
                    </a:lnTo>
                    <a:lnTo>
                      <a:pt x="435" y="3266935"/>
                    </a:lnTo>
                    <a:close/>
                  </a:path>
                </a:pathLst>
              </a:custGeom>
            </p:spPr>
          </p:pic>
          <p:grpSp>
            <p:nvGrpSpPr>
              <p:cNvPr id="81" name="Graphic 837">
                <a:extLst>
                  <a:ext uri="{FF2B5EF4-FFF2-40B4-BE49-F238E27FC236}">
                    <a16:creationId xmlns:a16="http://schemas.microsoft.com/office/drawing/2014/main" id="{83B65B9A-63D2-72CA-C85B-B50AF2B56A0F}"/>
                  </a:ext>
                </a:extLst>
              </p:cNvPr>
              <p:cNvGrpSpPr/>
              <p:nvPr/>
            </p:nvGrpSpPr>
            <p:grpSpPr>
              <a:xfrm>
                <a:off x="-2276942" y="3515323"/>
                <a:ext cx="32670" cy="3267075"/>
                <a:chOff x="-2276942" y="3515323"/>
                <a:chExt cx="32670" cy="3267075"/>
              </a:xfrm>
            </p:grpSpPr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DD521AED-0467-1D7C-8ACB-E021F64FD012}"/>
                    </a:ext>
                  </a:extLst>
                </p:cNvPr>
                <p:cNvSpPr/>
                <p:nvPr/>
              </p:nvSpPr>
              <p:spPr>
                <a:xfrm>
                  <a:off x="-2244272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9B777435-4D0C-13F9-EC50-C3FC974A8B07}"/>
                    </a:ext>
                  </a:extLst>
                </p:cNvPr>
                <p:cNvSpPr/>
                <p:nvPr/>
              </p:nvSpPr>
              <p:spPr>
                <a:xfrm>
                  <a:off x="-2276942" y="6782398"/>
                  <a:ext cx="32670" cy="9525"/>
                </a:xfrm>
                <a:custGeom>
                  <a:avLst/>
                  <a:gdLst>
                    <a:gd name="connsiteX0" fmla="*/ 32671 w 32670"/>
                    <a:gd name="connsiteY0" fmla="*/ 0 h 9525"/>
                    <a:gd name="connsiteX1" fmla="*/ 0 w 326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70" h="9525">
                      <a:moveTo>
                        <a:pt x="32671" y="0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6EA1C836-5638-1214-A24D-067FBC5D5379}"/>
                    </a:ext>
                  </a:extLst>
                </p:cNvPr>
                <p:cNvSpPr/>
                <p:nvPr/>
              </p:nvSpPr>
              <p:spPr>
                <a:xfrm>
                  <a:off x="-2276942" y="3515323"/>
                  <a:ext cx="32670" cy="9525"/>
                </a:xfrm>
                <a:custGeom>
                  <a:avLst/>
                  <a:gdLst>
                    <a:gd name="connsiteX0" fmla="*/ 32671 w 32670"/>
                    <a:gd name="connsiteY0" fmla="*/ 0 h 9525"/>
                    <a:gd name="connsiteX1" fmla="*/ 0 w 326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70" h="9525">
                      <a:moveTo>
                        <a:pt x="32671" y="0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82" name="Graphic 837">
                <a:extLst>
                  <a:ext uri="{FF2B5EF4-FFF2-40B4-BE49-F238E27FC236}">
                    <a16:creationId xmlns:a16="http://schemas.microsoft.com/office/drawing/2014/main" id="{D2DC7BA2-3952-E98A-6099-FB82293F1C1E}"/>
                  </a:ext>
                </a:extLst>
              </p:cNvPr>
              <p:cNvGrpSpPr/>
              <p:nvPr/>
            </p:nvGrpSpPr>
            <p:grpSpPr>
              <a:xfrm>
                <a:off x="-2444297" y="3515323"/>
                <a:ext cx="200025" cy="3267075"/>
                <a:chOff x="-2444297" y="3515323"/>
                <a:chExt cx="200025" cy="3267075"/>
              </a:xfrm>
            </p:grpSpPr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8E21FA12-0E20-3F6A-A810-4490E1680FEB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2B50BA3B-E4E1-60F6-98E8-9B947346570A}"/>
                    </a:ext>
                  </a:extLst>
                </p:cNvPr>
                <p:cNvSpPr/>
                <p:nvPr/>
              </p:nvSpPr>
              <p:spPr>
                <a:xfrm>
                  <a:off x="-2444297" y="6782398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82EFADB3-CD48-0C30-F7F5-736A549D0280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119E5C77-70F4-CEBE-B03C-F61F33328015}"/>
                    </a:ext>
                  </a:extLst>
                </p:cNvPr>
                <p:cNvSpPr/>
                <p:nvPr/>
              </p:nvSpPr>
              <p:spPr>
                <a:xfrm>
                  <a:off x="-2244272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646EB9C-3A2B-BC5B-1818-E2ABF7A506B4}"/>
                </a:ext>
              </a:extLst>
            </p:cNvPr>
            <p:cNvSpPr txBox="1"/>
            <p:nvPr/>
          </p:nvSpPr>
          <p:spPr>
            <a:xfrm>
              <a:off x="1850582" y="3021295"/>
              <a:ext cx="314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0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5CC0932-82EE-B065-2993-56C405450982}"/>
                </a:ext>
              </a:extLst>
            </p:cNvPr>
            <p:cNvSpPr txBox="1"/>
            <p:nvPr/>
          </p:nvSpPr>
          <p:spPr>
            <a:xfrm>
              <a:off x="3592273" y="3021295"/>
              <a:ext cx="8898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1×10</a:t>
              </a:r>
              <a:r>
                <a:rPr lang="en-US" sz="1200" baseline="30000" dirty="0"/>
                <a:t>14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CD4CC27-DA8C-513C-E9BC-71CB4C62C0B9}"/>
                </a:ext>
              </a:extLst>
            </p:cNvPr>
            <p:cNvSpPr txBox="1"/>
            <p:nvPr/>
          </p:nvSpPr>
          <p:spPr>
            <a:xfrm>
              <a:off x="1691276" y="3197110"/>
              <a:ext cx="2291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Abs. </a:t>
              </a:r>
              <a:r>
                <a:rPr lang="en-US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sz="10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PL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pt-BR" sz="1000" dirty="0">
                  <a:latin typeface="Arial" panose="020B0604020202020204" pitchFamily="34" charset="0"/>
                  <a:cs typeface="Arial" panose="020B0604020202020204" pitchFamily="34" charset="0"/>
                </a:rPr>
                <a:t>photons/(eV.s.cm</a:t>
              </a:r>
              <a:r>
                <a:rPr lang="pt-BR" sz="10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pt-BR" sz="1000" dirty="0">
                  <a:latin typeface="Arial" panose="020B0604020202020204" pitchFamily="34" charset="0"/>
                  <a:cs typeface="Arial" panose="020B0604020202020204" pitchFamily="34" charset="0"/>
                </a:rPr>
                <a:t>.sr))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7" name="Picture 96" descr="A purple speckled surface with black specks&#10;&#10;AI-generated content may be incorrect.">
              <a:extLst>
                <a:ext uri="{FF2B5EF4-FFF2-40B4-BE49-F238E27FC236}">
                  <a16:creationId xmlns:a16="http://schemas.microsoft.com/office/drawing/2014/main" id="{6D418144-ED33-3716-BDD1-71F453D06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229" y="3579738"/>
              <a:ext cx="2160000" cy="2160000"/>
            </a:xfrm>
            <a:prstGeom prst="rect">
              <a:avLst/>
            </a:prstGeom>
          </p:spPr>
        </p:pic>
        <p:pic>
          <p:nvPicPr>
            <p:cNvPr id="98" name="Picture 97" descr="A pink and orange speckled surface&#10;&#10;AI-generated content may be incorrect.">
              <a:extLst>
                <a:ext uri="{FF2B5EF4-FFF2-40B4-BE49-F238E27FC236}">
                  <a16:creationId xmlns:a16="http://schemas.microsoft.com/office/drawing/2014/main" id="{A4BBCC3F-6EA0-BCAA-F745-BC4716117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3161" y="3579738"/>
              <a:ext cx="2160000" cy="2160000"/>
            </a:xfrm>
            <a:prstGeom prst="rect">
              <a:avLst/>
            </a:prstGeom>
          </p:spPr>
        </p:pic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0A34AE0-428A-7CAF-DB0C-01B532F6D650}"/>
                </a:ext>
              </a:extLst>
            </p:cNvPr>
            <p:cNvSpPr txBox="1"/>
            <p:nvPr/>
          </p:nvSpPr>
          <p:spPr>
            <a:xfrm>
              <a:off x="2893976" y="3605980"/>
              <a:ext cx="6870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790nm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086D33F3-82F5-9843-A126-C773D864E573}"/>
                </a:ext>
              </a:extLst>
            </p:cNvPr>
            <p:cNvSpPr txBox="1"/>
            <p:nvPr/>
          </p:nvSpPr>
          <p:spPr>
            <a:xfrm>
              <a:off x="569229" y="3605980"/>
              <a:ext cx="6870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730nm</a:t>
              </a:r>
            </a:p>
          </p:txBody>
        </p:sp>
        <p:grpSp>
          <p:nvGrpSpPr>
            <p:cNvPr id="101" name="Graphic 837">
              <a:extLst>
                <a:ext uri="{FF2B5EF4-FFF2-40B4-BE49-F238E27FC236}">
                  <a16:creationId xmlns:a16="http://schemas.microsoft.com/office/drawing/2014/main" id="{4C763A59-AEAF-C3F1-0AD4-8B96508F5EA0}"/>
                </a:ext>
              </a:extLst>
            </p:cNvPr>
            <p:cNvGrpSpPr/>
            <p:nvPr/>
          </p:nvGrpSpPr>
          <p:grpSpPr>
            <a:xfrm rot="5400000">
              <a:off x="2787206" y="5203104"/>
              <a:ext cx="100028" cy="1463002"/>
              <a:chOff x="-2444297" y="3515323"/>
              <a:chExt cx="200025" cy="3267075"/>
            </a:xfrm>
          </p:grpSpPr>
          <p:grpSp>
            <p:nvGrpSpPr>
              <p:cNvPr id="102" name="Graphic 837">
                <a:extLst>
                  <a:ext uri="{FF2B5EF4-FFF2-40B4-BE49-F238E27FC236}">
                    <a16:creationId xmlns:a16="http://schemas.microsoft.com/office/drawing/2014/main" id="{2D632F38-2088-606A-D740-5FA33DF5732F}"/>
                  </a:ext>
                </a:extLst>
              </p:cNvPr>
              <p:cNvGrpSpPr/>
              <p:nvPr/>
            </p:nvGrpSpPr>
            <p:grpSpPr>
              <a:xfrm>
                <a:off x="-2444297" y="3515323"/>
                <a:ext cx="200025" cy="3267075"/>
                <a:chOff x="-2444297" y="3515323"/>
                <a:chExt cx="200025" cy="3267075"/>
              </a:xfrm>
            </p:grpSpPr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047AC881-54B1-7D08-CD5B-1BECCA17350D}"/>
                    </a:ext>
                  </a:extLst>
                </p:cNvPr>
                <p:cNvSpPr/>
                <p:nvPr/>
              </p:nvSpPr>
              <p:spPr>
                <a:xfrm>
                  <a:off x="-2444297" y="6782398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707EBF22-7688-F0F2-5575-D2AE9A1BED93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03226997-7483-9213-C073-A9789BCF1FA6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62602EA5-9756-6545-23BF-DFB313B2C899}"/>
                    </a:ext>
                  </a:extLst>
                </p:cNvPr>
                <p:cNvSpPr/>
                <p:nvPr/>
              </p:nvSpPr>
              <p:spPr>
                <a:xfrm>
                  <a:off x="-2244272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D3793FCA-0E65-221A-B122-FE332728FE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444297" y="3515323"/>
                <a:ext cx="200025" cy="3267075"/>
              </a:xfrm>
              <a:custGeom>
                <a:avLst/>
                <a:gdLst>
                  <a:gd name="connsiteX0" fmla="*/ 435 w 200025"/>
                  <a:gd name="connsiteY0" fmla="*/ -141 h 3267075"/>
                  <a:gd name="connsiteX1" fmla="*/ 200460 w 200025"/>
                  <a:gd name="connsiteY1" fmla="*/ -141 h 3267075"/>
                  <a:gd name="connsiteX2" fmla="*/ 200460 w 200025"/>
                  <a:gd name="connsiteY2" fmla="*/ 3266935 h 3267075"/>
                  <a:gd name="connsiteX3" fmla="*/ 435 w 200025"/>
                  <a:gd name="connsiteY3" fmla="*/ 3266935 h 3267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3267075">
                    <a:moveTo>
                      <a:pt x="435" y="-141"/>
                    </a:moveTo>
                    <a:lnTo>
                      <a:pt x="200460" y="-141"/>
                    </a:lnTo>
                    <a:lnTo>
                      <a:pt x="200460" y="3266935"/>
                    </a:lnTo>
                    <a:lnTo>
                      <a:pt x="435" y="3266935"/>
                    </a:lnTo>
                    <a:close/>
                  </a:path>
                </a:pathLst>
              </a:custGeom>
            </p:spPr>
          </p:pic>
          <p:grpSp>
            <p:nvGrpSpPr>
              <p:cNvPr id="104" name="Graphic 837">
                <a:extLst>
                  <a:ext uri="{FF2B5EF4-FFF2-40B4-BE49-F238E27FC236}">
                    <a16:creationId xmlns:a16="http://schemas.microsoft.com/office/drawing/2014/main" id="{1CB4EBF2-CDF6-6EF1-4C12-802FEB479CFD}"/>
                  </a:ext>
                </a:extLst>
              </p:cNvPr>
              <p:cNvGrpSpPr/>
              <p:nvPr/>
            </p:nvGrpSpPr>
            <p:grpSpPr>
              <a:xfrm>
                <a:off x="-2276942" y="3515323"/>
                <a:ext cx="32670" cy="3267075"/>
                <a:chOff x="-2276942" y="3515323"/>
                <a:chExt cx="32670" cy="3267075"/>
              </a:xfrm>
            </p:grpSpPr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2A834BD6-07A7-8B64-07A2-1F1F3E1BCE25}"/>
                    </a:ext>
                  </a:extLst>
                </p:cNvPr>
                <p:cNvSpPr/>
                <p:nvPr/>
              </p:nvSpPr>
              <p:spPr>
                <a:xfrm>
                  <a:off x="-2244272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D0C068C8-800F-036B-F66B-41D043E9DA66}"/>
                    </a:ext>
                  </a:extLst>
                </p:cNvPr>
                <p:cNvSpPr/>
                <p:nvPr/>
              </p:nvSpPr>
              <p:spPr>
                <a:xfrm>
                  <a:off x="-2276942" y="6782398"/>
                  <a:ext cx="32670" cy="9525"/>
                </a:xfrm>
                <a:custGeom>
                  <a:avLst/>
                  <a:gdLst>
                    <a:gd name="connsiteX0" fmla="*/ 32671 w 32670"/>
                    <a:gd name="connsiteY0" fmla="*/ 0 h 9525"/>
                    <a:gd name="connsiteX1" fmla="*/ 0 w 326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70" h="9525">
                      <a:moveTo>
                        <a:pt x="32671" y="0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1173B0A6-8A7A-12BF-9A56-4E54D3855DDE}"/>
                    </a:ext>
                  </a:extLst>
                </p:cNvPr>
                <p:cNvSpPr/>
                <p:nvPr/>
              </p:nvSpPr>
              <p:spPr>
                <a:xfrm>
                  <a:off x="-2276942" y="3515323"/>
                  <a:ext cx="32670" cy="9525"/>
                </a:xfrm>
                <a:custGeom>
                  <a:avLst/>
                  <a:gdLst>
                    <a:gd name="connsiteX0" fmla="*/ 32671 w 32670"/>
                    <a:gd name="connsiteY0" fmla="*/ 0 h 9525"/>
                    <a:gd name="connsiteX1" fmla="*/ 0 w 326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70" h="9525">
                      <a:moveTo>
                        <a:pt x="32671" y="0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05" name="Graphic 837">
                <a:extLst>
                  <a:ext uri="{FF2B5EF4-FFF2-40B4-BE49-F238E27FC236}">
                    <a16:creationId xmlns:a16="http://schemas.microsoft.com/office/drawing/2014/main" id="{2859159D-5A97-8B65-CE81-38674E883105}"/>
                  </a:ext>
                </a:extLst>
              </p:cNvPr>
              <p:cNvGrpSpPr/>
              <p:nvPr/>
            </p:nvGrpSpPr>
            <p:grpSpPr>
              <a:xfrm>
                <a:off x="-2444297" y="3515323"/>
                <a:ext cx="200025" cy="3267075"/>
                <a:chOff x="-2444297" y="3515323"/>
                <a:chExt cx="200025" cy="3267075"/>
              </a:xfrm>
            </p:grpSpPr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75DEA278-1A2B-B503-4AB3-5579DAA126D8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15D2BF1E-DBAC-3774-49D4-279578A84B46}"/>
                    </a:ext>
                  </a:extLst>
                </p:cNvPr>
                <p:cNvSpPr/>
                <p:nvPr/>
              </p:nvSpPr>
              <p:spPr>
                <a:xfrm>
                  <a:off x="-2444297" y="6782398"/>
                  <a:ext cx="200025" cy="9525"/>
                </a:xfrm>
                <a:custGeom>
                  <a:avLst/>
                  <a:gdLst>
                    <a:gd name="connsiteX0" fmla="*/ 0 w 200025"/>
                    <a:gd name="connsiteY0" fmla="*/ 0 h 9525"/>
                    <a:gd name="connsiteX1" fmla="*/ 200025 w 20002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9525">
                      <a:moveTo>
                        <a:pt x="0" y="0"/>
                      </a:moveTo>
                      <a:lnTo>
                        <a:pt x="200025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A6909300-E06E-F0B0-C194-26DCBFC40BA9}"/>
                    </a:ext>
                  </a:extLst>
                </p:cNvPr>
                <p:cNvSpPr/>
                <p:nvPr/>
              </p:nvSpPr>
              <p:spPr>
                <a:xfrm>
                  <a:off x="-2444297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5BF862DF-C927-EC0B-1DBE-BE7F87078F58}"/>
                    </a:ext>
                  </a:extLst>
                </p:cNvPr>
                <p:cNvSpPr/>
                <p:nvPr/>
              </p:nvSpPr>
              <p:spPr>
                <a:xfrm>
                  <a:off x="-2244272" y="3515323"/>
                  <a:ext cx="9525" cy="3267075"/>
                </a:xfrm>
                <a:custGeom>
                  <a:avLst/>
                  <a:gdLst>
                    <a:gd name="connsiteX0" fmla="*/ 0 w 9525"/>
                    <a:gd name="connsiteY0" fmla="*/ 3267075 h 3267075"/>
                    <a:gd name="connsiteX1" fmla="*/ 0 w 9525"/>
                    <a:gd name="connsiteY1" fmla="*/ 0 h 3267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267075">
                      <a:moveTo>
                        <a:pt x="0" y="3267075"/>
                      </a:moveTo>
                      <a:lnTo>
                        <a:pt x="0" y="0"/>
                      </a:lnTo>
                    </a:path>
                  </a:pathLst>
                </a:custGeom>
                <a:ln w="6350" cap="sq">
                  <a:solidFill>
                    <a:srgbClr val="26262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7F3B460F-92CB-C012-0626-85A59A320AB4}"/>
                </a:ext>
              </a:extLst>
            </p:cNvPr>
            <p:cNvSpPr txBox="1"/>
            <p:nvPr/>
          </p:nvSpPr>
          <p:spPr>
            <a:xfrm>
              <a:off x="1850582" y="5796104"/>
              <a:ext cx="314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0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E8BC65EA-0C8E-C151-2E3F-79178AB8E0C3}"/>
                </a:ext>
              </a:extLst>
            </p:cNvPr>
            <p:cNvSpPr txBox="1"/>
            <p:nvPr/>
          </p:nvSpPr>
          <p:spPr>
            <a:xfrm>
              <a:off x="3592273" y="5796104"/>
              <a:ext cx="8898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2.5×10</a:t>
              </a:r>
              <a:r>
                <a:rPr lang="en-US" sz="1200" baseline="30000" dirty="0"/>
                <a:t>16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FF2971CF-D3F2-8AEC-C7DD-08906D58C94D}"/>
                </a:ext>
              </a:extLst>
            </p:cNvPr>
            <p:cNvSpPr txBox="1"/>
            <p:nvPr/>
          </p:nvSpPr>
          <p:spPr>
            <a:xfrm>
              <a:off x="1697626" y="5984619"/>
              <a:ext cx="22918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Abs. </a:t>
              </a:r>
              <a:r>
                <a:rPr lang="en-US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sz="10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PL</a:t>
              </a: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pt-BR" sz="1000" dirty="0">
                  <a:latin typeface="Arial" panose="020B0604020202020204" pitchFamily="34" charset="0"/>
                  <a:cs typeface="Arial" panose="020B0604020202020204" pitchFamily="34" charset="0"/>
                </a:rPr>
                <a:t>photons/(eV.s.cm</a:t>
              </a:r>
              <a:r>
                <a:rPr lang="pt-BR" sz="10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pt-BR" sz="1000" dirty="0">
                  <a:latin typeface="Arial" panose="020B0604020202020204" pitchFamily="34" charset="0"/>
                  <a:cs typeface="Arial" panose="020B0604020202020204" pitchFamily="34" charset="0"/>
                </a:rPr>
                <a:t>.sr))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35593520-0DCA-2569-0BAA-3B300CA5033A}"/>
                </a:ext>
              </a:extLst>
            </p:cNvPr>
            <p:cNvSpPr/>
            <p:nvPr/>
          </p:nvSpPr>
          <p:spPr>
            <a:xfrm>
              <a:off x="1600200" y="2470150"/>
              <a:ext cx="157018" cy="1397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3021A77B-AB4D-6110-35F0-7AC8973C1662}"/>
                </a:ext>
              </a:extLst>
            </p:cNvPr>
            <p:cNvSpPr/>
            <p:nvPr/>
          </p:nvSpPr>
          <p:spPr>
            <a:xfrm>
              <a:off x="3913240" y="2470150"/>
              <a:ext cx="157018" cy="1397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DFC2E95-7476-C837-2945-E388894FD25A}"/>
                </a:ext>
              </a:extLst>
            </p:cNvPr>
            <p:cNvSpPr txBox="1"/>
            <p:nvPr/>
          </p:nvSpPr>
          <p:spPr>
            <a:xfrm>
              <a:off x="4003796" y="2266201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3BD46EA9-4FAC-33AB-165B-AB0D5831C4CD}"/>
                </a:ext>
              </a:extLst>
            </p:cNvPr>
            <p:cNvSpPr txBox="1"/>
            <p:nvPr/>
          </p:nvSpPr>
          <p:spPr>
            <a:xfrm>
              <a:off x="4063626" y="2538902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0552DCEF-4886-ED82-889C-AC842134DC50}"/>
                </a:ext>
              </a:extLst>
            </p:cNvPr>
            <p:cNvSpPr txBox="1"/>
            <p:nvPr/>
          </p:nvSpPr>
          <p:spPr>
            <a:xfrm>
              <a:off x="1670813" y="2276283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9DCD95AA-AE78-584C-4DE3-A907EB0C11F3}"/>
                </a:ext>
              </a:extLst>
            </p:cNvPr>
            <p:cNvSpPr txBox="1"/>
            <p:nvPr/>
          </p:nvSpPr>
          <p:spPr>
            <a:xfrm>
              <a:off x="1737275" y="2543200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FAEB4AB6-179D-9A08-E4AA-6403F44B4225}"/>
                </a:ext>
              </a:extLst>
            </p:cNvPr>
            <p:cNvSpPr/>
            <p:nvPr/>
          </p:nvSpPr>
          <p:spPr>
            <a:xfrm>
              <a:off x="1872826" y="5217148"/>
              <a:ext cx="157018" cy="1397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030E24AC-8C82-ACD9-60CF-D36BB6BF52DB}"/>
                </a:ext>
              </a:extLst>
            </p:cNvPr>
            <p:cNvSpPr txBox="1"/>
            <p:nvPr/>
          </p:nvSpPr>
          <p:spPr>
            <a:xfrm>
              <a:off x="1963382" y="5013199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F7B24C48-6A0B-044A-F212-04E8839C3319}"/>
                </a:ext>
              </a:extLst>
            </p:cNvPr>
            <p:cNvSpPr txBox="1"/>
            <p:nvPr/>
          </p:nvSpPr>
          <p:spPr>
            <a:xfrm>
              <a:off x="2029844" y="5280116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93F4366-F745-00C2-35B3-8B57D7BA7C4A}"/>
                </a:ext>
              </a:extLst>
            </p:cNvPr>
            <p:cNvSpPr/>
            <p:nvPr/>
          </p:nvSpPr>
          <p:spPr>
            <a:xfrm>
              <a:off x="4192257" y="5225549"/>
              <a:ext cx="157018" cy="1397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D9F0937C-8EC5-A035-B60C-0C15860471B2}"/>
                </a:ext>
              </a:extLst>
            </p:cNvPr>
            <p:cNvSpPr txBox="1"/>
            <p:nvPr/>
          </p:nvSpPr>
          <p:spPr>
            <a:xfrm>
              <a:off x="4282813" y="5042540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A48581BA-5CD8-2F1A-C013-71A244D381DD}"/>
                </a:ext>
              </a:extLst>
            </p:cNvPr>
            <p:cNvSpPr txBox="1"/>
            <p:nvPr/>
          </p:nvSpPr>
          <p:spPr>
            <a:xfrm>
              <a:off x="4335315" y="5302477"/>
              <a:ext cx="2518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D</a:t>
              </a:r>
            </a:p>
          </p:txBody>
        </p: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E1CC30C6-E84F-0D3F-302F-845613E3EA06}"/>
                </a:ext>
              </a:extLst>
            </p:cNvPr>
            <p:cNvCxnSpPr>
              <a:cxnSpLocks/>
            </p:cNvCxnSpPr>
            <p:nvPr/>
          </p:nvCxnSpPr>
          <p:spPr>
            <a:xfrm>
              <a:off x="425124" y="841546"/>
              <a:ext cx="0" cy="495289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4153E81C-D2DD-6F90-D625-54448FEAFF75}"/>
                </a:ext>
              </a:extLst>
            </p:cNvPr>
            <p:cNvSpPr txBox="1"/>
            <p:nvPr/>
          </p:nvSpPr>
          <p:spPr>
            <a:xfrm rot="16200000">
              <a:off x="-1300771" y="3059583"/>
              <a:ext cx="296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90 hours, 1 sun, 65 °C, OC</a:t>
              </a:r>
            </a:p>
          </p:txBody>
        </p: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1ED8AC0A-1FC1-32A5-C5DD-A9E02FD087F9}"/>
                </a:ext>
              </a:extLst>
            </p:cNvPr>
            <p:cNvCxnSpPr>
              <a:cxnSpLocks/>
            </p:cNvCxnSpPr>
            <p:nvPr/>
          </p:nvCxnSpPr>
          <p:spPr>
            <a:xfrm>
              <a:off x="2486059" y="2887582"/>
              <a:ext cx="1728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2F4268E0-3A4B-88EA-4F28-5B4B0676D3BE}"/>
                </a:ext>
              </a:extLst>
            </p:cNvPr>
            <p:cNvSpPr txBox="1"/>
            <p:nvPr/>
          </p:nvSpPr>
          <p:spPr>
            <a:xfrm>
              <a:off x="2272687" y="2644318"/>
              <a:ext cx="5995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l-GR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53409D2D-0FDC-D61C-64B7-DA85B5D8E6B3}"/>
                </a:ext>
              </a:extLst>
            </p:cNvPr>
            <p:cNvCxnSpPr>
              <a:cxnSpLocks/>
            </p:cNvCxnSpPr>
            <p:nvPr/>
          </p:nvCxnSpPr>
          <p:spPr>
            <a:xfrm>
              <a:off x="4844193" y="2887582"/>
              <a:ext cx="1728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17FA2F23-742E-63A8-FC14-FE27B12B82BB}"/>
                </a:ext>
              </a:extLst>
            </p:cNvPr>
            <p:cNvCxnSpPr>
              <a:cxnSpLocks/>
            </p:cNvCxnSpPr>
            <p:nvPr/>
          </p:nvCxnSpPr>
          <p:spPr>
            <a:xfrm>
              <a:off x="2486059" y="5629634"/>
              <a:ext cx="1728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BFE135B7-205E-D7FE-4A88-8DFB98755E59}"/>
                </a:ext>
              </a:extLst>
            </p:cNvPr>
            <p:cNvCxnSpPr>
              <a:cxnSpLocks/>
            </p:cNvCxnSpPr>
            <p:nvPr/>
          </p:nvCxnSpPr>
          <p:spPr>
            <a:xfrm>
              <a:off x="4844193" y="5629634"/>
              <a:ext cx="1728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612256E7-35B0-659B-3194-CD0F3AD8BA3B}"/>
                </a:ext>
              </a:extLst>
            </p:cNvPr>
            <p:cNvSpPr txBox="1"/>
            <p:nvPr/>
          </p:nvSpPr>
          <p:spPr>
            <a:xfrm>
              <a:off x="266983" y="502992"/>
              <a:ext cx="439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CE885E4C-4C40-BFB2-1DB1-C7677FE12F53}"/>
                </a:ext>
              </a:extLst>
            </p:cNvPr>
            <p:cNvSpPr txBox="1"/>
            <p:nvPr/>
          </p:nvSpPr>
          <p:spPr>
            <a:xfrm>
              <a:off x="5310735" y="502992"/>
              <a:ext cx="439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D5CAB6A1-8B5E-1B5B-1C0A-5077CEC760EA}"/>
                </a:ext>
              </a:extLst>
            </p:cNvPr>
            <p:cNvSpPr/>
            <p:nvPr/>
          </p:nvSpPr>
          <p:spPr>
            <a:xfrm>
              <a:off x="4309754" y="5381624"/>
              <a:ext cx="98981" cy="10534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87A7BA3F-65F1-61D3-F6F3-42CFB130D1BA}"/>
                </a:ext>
              </a:extLst>
            </p:cNvPr>
            <p:cNvSpPr/>
            <p:nvPr/>
          </p:nvSpPr>
          <p:spPr>
            <a:xfrm>
              <a:off x="1988765" y="5376303"/>
              <a:ext cx="98981" cy="10534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742346DC-5F7C-14F4-A0DA-3963DA6195D4}"/>
                </a:ext>
              </a:extLst>
            </p:cNvPr>
            <p:cNvSpPr/>
            <p:nvPr/>
          </p:nvSpPr>
          <p:spPr>
            <a:xfrm>
              <a:off x="4030353" y="2625741"/>
              <a:ext cx="98981" cy="10534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53204C7B-D73C-84D1-655C-639D20723E90}"/>
                </a:ext>
              </a:extLst>
            </p:cNvPr>
            <p:cNvSpPr/>
            <p:nvPr/>
          </p:nvSpPr>
          <p:spPr>
            <a:xfrm>
              <a:off x="1700898" y="2620420"/>
              <a:ext cx="98981" cy="10534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726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DF65EBEE-7040-C7D8-2942-AA852CAD0C72}"/>
              </a:ext>
            </a:extLst>
          </p:cNvPr>
          <p:cNvGrpSpPr/>
          <p:nvPr/>
        </p:nvGrpSpPr>
        <p:grpSpPr>
          <a:xfrm>
            <a:off x="762000" y="1508857"/>
            <a:ext cx="10131552" cy="4625821"/>
            <a:chOff x="762000" y="1508857"/>
            <a:chExt cx="10131552" cy="462582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98868D0-1DBF-3C22-E032-C3C566A65EE4}"/>
                </a:ext>
              </a:extLst>
            </p:cNvPr>
            <p:cNvGrpSpPr/>
            <p:nvPr/>
          </p:nvGrpSpPr>
          <p:grpSpPr>
            <a:xfrm>
              <a:off x="762000" y="1995678"/>
              <a:ext cx="10131552" cy="4139000"/>
              <a:chOff x="762000" y="1995678"/>
              <a:chExt cx="10131552" cy="4139000"/>
            </a:xfrm>
          </p:grpSpPr>
          <p:pic>
            <p:nvPicPr>
              <p:cNvPr id="3" name="Graphic 2">
                <a:extLst>
                  <a:ext uri="{FF2B5EF4-FFF2-40B4-BE49-F238E27FC236}">
                    <a16:creationId xmlns:a16="http://schemas.microsoft.com/office/drawing/2014/main" id="{B0BA4DCB-91CD-E5CD-37EE-42794CEFF2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62000" y="1995678"/>
                <a:ext cx="5334000" cy="4000500"/>
              </a:xfrm>
              <a:prstGeom prst="rect">
                <a:avLst/>
              </a:prstGeom>
            </p:spPr>
          </p:pic>
          <p:pic>
            <p:nvPicPr>
              <p:cNvPr id="5" name="Graphic 4">
                <a:extLst>
                  <a:ext uri="{FF2B5EF4-FFF2-40B4-BE49-F238E27FC236}">
                    <a16:creationId xmlns:a16="http://schemas.microsoft.com/office/drawing/2014/main" id="{BBA0D641-BD07-E600-BBCB-2D799777C5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559552" y="1995678"/>
                <a:ext cx="5334000" cy="400050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6062A7C-21F5-9B04-2316-89BF97B8479E}"/>
                  </a:ext>
                </a:extLst>
              </p:cNvPr>
              <p:cNvSpPr txBox="1"/>
              <p:nvPr/>
            </p:nvSpPr>
            <p:spPr>
              <a:xfrm>
                <a:off x="879631" y="1995678"/>
                <a:ext cx="4397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C9272FC-F3EA-53B8-11FA-C199EDCABE74}"/>
                  </a:ext>
                </a:extLst>
              </p:cNvPr>
              <p:cNvSpPr txBox="1"/>
              <p:nvPr/>
            </p:nvSpPr>
            <p:spPr>
              <a:xfrm>
                <a:off x="5685639" y="1995678"/>
                <a:ext cx="4397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2475791-B998-98DC-D353-7588B5BF98C0}"/>
                  </a:ext>
                </a:extLst>
              </p:cNvPr>
              <p:cNvSpPr txBox="1"/>
              <p:nvPr/>
            </p:nvSpPr>
            <p:spPr>
              <a:xfrm rot="16200000">
                <a:off x="-623203" y="3842039"/>
                <a:ext cx="32186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Abs. </a:t>
                </a:r>
                <a:r>
                  <a:rPr lang="en-US" sz="1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  <a:r>
                  <a:rPr lang="en-US" sz="14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PL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pt-BR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photons/(eV.s.cm</a:t>
                </a:r>
                <a:r>
                  <a:rPr lang="pt-BR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pt-BR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.sr))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9736647-CAB1-42F6-34AB-5578BF43CF8C}"/>
                  </a:ext>
                </a:extLst>
              </p:cNvPr>
              <p:cNvSpPr txBox="1"/>
              <p:nvPr/>
            </p:nvSpPr>
            <p:spPr>
              <a:xfrm>
                <a:off x="2831085" y="5826901"/>
                <a:ext cx="9814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λ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(nm)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A0FC786-809F-3DCC-7DDD-6C10DF46543A}"/>
                  </a:ext>
                </a:extLst>
              </p:cNvPr>
              <p:cNvSpPr txBox="1"/>
              <p:nvPr/>
            </p:nvSpPr>
            <p:spPr>
              <a:xfrm>
                <a:off x="7852158" y="5826901"/>
                <a:ext cx="9814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λ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(nm)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5F883AB-4079-2474-56B6-596826982E28}"/>
                  </a:ext>
                </a:extLst>
              </p:cNvPr>
              <p:cNvSpPr txBox="1"/>
              <p:nvPr/>
            </p:nvSpPr>
            <p:spPr>
              <a:xfrm rot="5400000">
                <a:off x="10010461" y="3787934"/>
                <a:ext cx="99183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count</a:t>
                </a:r>
              </a:p>
            </p:txBody>
          </p:sp>
        </p:grp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50E3039-2CE9-BFEA-D25A-9C781C770781}"/>
                </a:ext>
              </a:extLst>
            </p:cNvPr>
            <p:cNvCxnSpPr>
              <a:cxnSpLocks/>
            </p:cNvCxnSpPr>
            <p:nvPr/>
          </p:nvCxnSpPr>
          <p:spPr>
            <a:xfrm>
              <a:off x="1892808" y="1847411"/>
              <a:ext cx="726033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5F64CDD-A14A-542F-C630-DCFDC4FC49FA}"/>
                </a:ext>
              </a:extLst>
            </p:cNvPr>
            <p:cNvSpPr txBox="1"/>
            <p:nvPr/>
          </p:nvSpPr>
          <p:spPr>
            <a:xfrm>
              <a:off x="4201472" y="1508857"/>
              <a:ext cx="2968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90 hours, 1 sun, 65 °C, OC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3874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3344</TotalTime>
  <Words>96</Words>
  <Application>Microsoft Office PowerPoint</Application>
  <PresentationFormat>Widescreen</PresentationFormat>
  <Paragraphs>29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HUI Wing Tung</dc:creator>
  <cp:lastModifiedBy>Xinyi Shen</cp:lastModifiedBy>
  <cp:revision>2</cp:revision>
  <dcterms:created xsi:type="dcterms:W3CDTF">2025-10-28T04:30:00Z</dcterms:created>
  <dcterms:modified xsi:type="dcterms:W3CDTF">2026-01-10T05:07:01Z</dcterms:modified>
</cp:coreProperties>
</file>