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presProps.xml" ContentType="application/vnd.openxmlformats-officedocument.presentationml.presProps+xml"/>
  <Override PartName="/ppt/media/image1.png" ContentType="image/png"/>
  <Override PartName="/ppt/media/image2.emf" ContentType="image/x-emf"/>
  <Override PartName="/ppt/media/image3.png" ContentType="image/png"/>
  <Override PartName="/ppt/media/image4.png" ContentType="image/png"/>
  <Override PartName="/ppt/media/image5.emf" ContentType="image/x-emf"/>
  <Override PartName="/ppt/media/image6.emf" ContentType="image/x-emf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0080625" cy="567055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algn="ctr">
              <a:buNone/>
            </a:pPr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algn="r">
              <a:buNone/>
            </a:pPr>
            <a:fld id="{27DD530E-513D-48F6-861D-C7866DC8623E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emf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emf"/><Relationship Id="rId2" Type="http://schemas.openxmlformats.org/officeDocument/2006/relationships/image" Target="../media/image6.emf"/><Relationship Id="rId3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	</a:t>
            </a:r>
            <a:r>
              <a:rPr b="0" lang="en-US" sz="4400" spc="-1" strike="noStrike">
                <a:latin typeface="Arial"/>
              </a:rPr>
              <a:t>AP14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66" name="" descr=""/>
          <p:cNvPicPr/>
          <p:nvPr/>
        </p:nvPicPr>
        <p:blipFill>
          <a:blip r:embed="rId1"/>
          <a:stretch/>
        </p:blipFill>
        <p:spPr>
          <a:xfrm>
            <a:off x="860760" y="8640"/>
            <a:ext cx="8377920" cy="566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69" name="" descr=""/>
          <p:cNvPicPr/>
          <p:nvPr/>
        </p:nvPicPr>
        <p:blipFill>
          <a:blip r:embed="rId1"/>
          <a:stretch/>
        </p:blipFill>
        <p:spPr>
          <a:xfrm>
            <a:off x="637920" y="8640"/>
            <a:ext cx="8823600" cy="566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9AAE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74" name="" descr=""/>
          <p:cNvPicPr/>
          <p:nvPr/>
        </p:nvPicPr>
        <p:blipFill>
          <a:blip r:embed="rId1"/>
          <a:stretch/>
        </p:blipFill>
        <p:spPr>
          <a:xfrm>
            <a:off x="605880" y="14400"/>
            <a:ext cx="8887680" cy="5658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77" name="" descr=""/>
          <p:cNvPicPr/>
          <p:nvPr/>
        </p:nvPicPr>
        <p:blipFill>
          <a:blip r:embed="rId1"/>
          <a:stretch/>
        </p:blipFill>
        <p:spPr>
          <a:xfrm>
            <a:off x="685800" y="126360"/>
            <a:ext cx="8229600" cy="5360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45" name="" descr=""/>
          <p:cNvPicPr/>
          <p:nvPr/>
        </p:nvPicPr>
        <p:blipFill>
          <a:blip r:embed="rId1"/>
          <a:stretch/>
        </p:blipFill>
        <p:spPr>
          <a:xfrm>
            <a:off x="753120" y="8640"/>
            <a:ext cx="8592840" cy="566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" descr=""/>
          <p:cNvPicPr/>
          <p:nvPr/>
        </p:nvPicPr>
        <p:blipFill>
          <a:blip r:embed="rId1"/>
          <a:stretch/>
        </p:blipFill>
        <p:spPr>
          <a:xfrm>
            <a:off x="1402560" y="368280"/>
            <a:ext cx="7468920" cy="4660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49" name="" descr=""/>
          <p:cNvPicPr/>
          <p:nvPr/>
        </p:nvPicPr>
        <p:blipFill>
          <a:blip r:embed="rId1"/>
          <a:stretch/>
        </p:blipFill>
        <p:spPr>
          <a:xfrm>
            <a:off x="658440" y="76320"/>
            <a:ext cx="8782560" cy="5534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AP24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54" name="" descr=""/>
          <p:cNvPicPr/>
          <p:nvPr/>
        </p:nvPicPr>
        <p:blipFill>
          <a:blip r:embed="rId1"/>
          <a:stretch/>
        </p:blipFill>
        <p:spPr>
          <a:xfrm>
            <a:off x="933840" y="228600"/>
            <a:ext cx="8210160" cy="5302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57" name="" descr=""/>
          <p:cNvPicPr/>
          <p:nvPr/>
        </p:nvPicPr>
        <p:blipFill>
          <a:blip r:embed="rId1"/>
          <a:stretch/>
        </p:blipFill>
        <p:spPr>
          <a:xfrm>
            <a:off x="1371600" y="457200"/>
            <a:ext cx="7782120" cy="4947480"/>
          </a:xfrm>
          <a:prstGeom prst="rect">
            <a:avLst/>
          </a:prstGeom>
          <a:ln w="0">
            <a:noFill/>
          </a:ln>
        </p:spPr>
      </p:pic>
      <p:pic>
        <p:nvPicPr>
          <p:cNvPr id="58" name="" descr=""/>
          <p:cNvPicPr/>
          <p:nvPr/>
        </p:nvPicPr>
        <p:blipFill>
          <a:blip r:embed="rId2"/>
          <a:stretch/>
        </p:blipFill>
        <p:spPr>
          <a:xfrm>
            <a:off x="1133280" y="457200"/>
            <a:ext cx="7782120" cy="4947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A48E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pic>
        <p:nvPicPr>
          <p:cNvPr id="61" name="" descr=""/>
          <p:cNvPicPr/>
          <p:nvPr/>
        </p:nvPicPr>
        <p:blipFill>
          <a:blip r:embed="rId1"/>
          <a:stretch/>
        </p:blipFill>
        <p:spPr>
          <a:xfrm>
            <a:off x="610560" y="105120"/>
            <a:ext cx="8877960" cy="5477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A48E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</TotalTime>
  <Application>LibreOffice/7.2.5.2$Windows_X86_64 LibreOffice_project/499f9727c189e6ef3471021d6132d4c694f357e5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2023-12-08T10:01:57Z</dcterms:modified>
  <cp:revision>2</cp:revision>
  <dc:subject/>
  <dc:title/>
</cp:coreProperties>
</file>