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3"/>
  </p:notesMasterIdLst>
  <p:sldIdLst>
    <p:sldId id="460" r:id="rId2"/>
    <p:sldId id="312" r:id="rId3"/>
    <p:sldId id="428" r:id="rId4"/>
    <p:sldId id="429" r:id="rId5"/>
    <p:sldId id="430" r:id="rId6"/>
    <p:sldId id="336" r:id="rId7"/>
    <p:sldId id="461" r:id="rId8"/>
    <p:sldId id="424" r:id="rId9"/>
    <p:sldId id="425" r:id="rId10"/>
    <p:sldId id="399" r:id="rId11"/>
    <p:sldId id="257" r:id="rId12"/>
    <p:sldId id="426" r:id="rId13"/>
    <p:sldId id="379" r:id="rId14"/>
    <p:sldId id="344" r:id="rId15"/>
    <p:sldId id="427" r:id="rId16"/>
    <p:sldId id="453" r:id="rId17"/>
    <p:sldId id="472" r:id="rId18"/>
    <p:sldId id="473" r:id="rId19"/>
    <p:sldId id="474" r:id="rId20"/>
    <p:sldId id="475" r:id="rId21"/>
    <p:sldId id="476" r:id="rId22"/>
    <p:sldId id="477" r:id="rId23"/>
    <p:sldId id="478" r:id="rId24"/>
    <p:sldId id="479" r:id="rId25"/>
    <p:sldId id="480" r:id="rId26"/>
    <p:sldId id="481" r:id="rId27"/>
    <p:sldId id="314" r:id="rId28"/>
    <p:sldId id="263" r:id="rId29"/>
    <p:sldId id="264" r:id="rId30"/>
    <p:sldId id="265" r:id="rId31"/>
    <p:sldId id="266" r:id="rId32"/>
    <p:sldId id="315" r:id="rId33"/>
    <p:sldId id="272" r:id="rId34"/>
    <p:sldId id="276" r:id="rId35"/>
    <p:sldId id="275" r:id="rId36"/>
    <p:sldId id="277" r:id="rId37"/>
    <p:sldId id="316" r:id="rId38"/>
    <p:sldId id="279" r:id="rId39"/>
    <p:sldId id="281" r:id="rId40"/>
    <p:sldId id="280" r:id="rId41"/>
    <p:sldId id="282" r:id="rId42"/>
    <p:sldId id="337" r:id="rId43"/>
    <p:sldId id="338" r:id="rId44"/>
    <p:sldId id="339" r:id="rId45"/>
    <p:sldId id="340" r:id="rId46"/>
    <p:sldId id="341" r:id="rId47"/>
    <p:sldId id="466" r:id="rId48"/>
    <p:sldId id="462" r:id="rId49"/>
    <p:sldId id="463" r:id="rId50"/>
    <p:sldId id="464" r:id="rId51"/>
    <p:sldId id="465" r:id="rId52"/>
    <p:sldId id="467" r:id="rId53"/>
    <p:sldId id="468" r:id="rId54"/>
    <p:sldId id="469" r:id="rId55"/>
    <p:sldId id="470" r:id="rId56"/>
    <p:sldId id="471" r:id="rId57"/>
    <p:sldId id="431" r:id="rId58"/>
    <p:sldId id="432" r:id="rId59"/>
    <p:sldId id="433" r:id="rId60"/>
    <p:sldId id="434" r:id="rId61"/>
    <p:sldId id="435" r:id="rId62"/>
    <p:sldId id="436" r:id="rId63"/>
    <p:sldId id="437" r:id="rId64"/>
    <p:sldId id="438" r:id="rId65"/>
    <p:sldId id="439" r:id="rId66"/>
    <p:sldId id="321" r:id="rId67"/>
    <p:sldId id="295" r:id="rId68"/>
    <p:sldId id="293" r:id="rId69"/>
    <p:sldId id="322" r:id="rId70"/>
    <p:sldId id="307" r:id="rId71"/>
    <p:sldId id="308" r:id="rId72"/>
    <p:sldId id="302" r:id="rId73"/>
    <p:sldId id="303" r:id="rId74"/>
    <p:sldId id="440" r:id="rId75"/>
    <p:sldId id="441" r:id="rId76"/>
    <p:sldId id="442" r:id="rId77"/>
    <p:sldId id="450" r:id="rId78"/>
    <p:sldId id="451" r:id="rId79"/>
    <p:sldId id="323" r:id="rId80"/>
    <p:sldId id="306" r:id="rId81"/>
    <p:sldId id="305" r:id="rId82"/>
    <p:sldId id="361" r:id="rId83"/>
    <p:sldId id="348" r:id="rId84"/>
    <p:sldId id="347" r:id="rId85"/>
    <p:sldId id="360" r:id="rId86"/>
    <p:sldId id="351" r:id="rId87"/>
    <p:sldId id="349" r:id="rId88"/>
    <p:sldId id="359" r:id="rId89"/>
    <p:sldId id="352" r:id="rId90"/>
    <p:sldId id="350" r:id="rId91"/>
    <p:sldId id="459" r:id="rId9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64" autoAdjust="0"/>
    <p:restoredTop sz="85829"/>
  </p:normalViewPr>
  <p:slideViewPr>
    <p:cSldViewPr snapToGrid="0" snapToObjects="1">
      <p:cViewPr varScale="1">
        <p:scale>
          <a:sx n="99" d="100"/>
          <a:sy n="99" d="100"/>
        </p:scale>
        <p:origin x="10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notesMaster" Target="notesMasters/notesMaster1.xml"/><Relationship Id="rId98" Type="http://schemas.microsoft.com/office/2016/11/relationships/changesInfo" Target="changesInfos/changesInfo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B406A8C2-84CA-4DEA-823B-CBB9FCD237D5}"/>
    <pc:docChg chg="addSld delSld modSld sldOrd">
      <pc:chgData name="" userId="" providerId="" clId="Web-{B406A8C2-84CA-4DEA-823B-CBB9FCD237D5}" dt="2019-05-15T11:50:19.861" v="31"/>
      <pc:docMkLst>
        <pc:docMk/>
      </pc:docMkLst>
      <pc:sldChg chg="modSp new">
        <pc:chgData name="" userId="" providerId="" clId="Web-{B406A8C2-84CA-4DEA-823B-CBB9FCD237D5}" dt="2019-05-15T11:47:48.220" v="17" actId="20577"/>
        <pc:sldMkLst>
          <pc:docMk/>
          <pc:sldMk cId="3595808870" sldId="410"/>
        </pc:sldMkLst>
        <pc:spChg chg="mod">
          <ac:chgData name="" userId="" providerId="" clId="Web-{B406A8C2-84CA-4DEA-823B-CBB9FCD237D5}" dt="2019-05-15T11:47:48.220" v="17" actId="20577"/>
          <ac:spMkLst>
            <pc:docMk/>
            <pc:sldMk cId="3595808870" sldId="410"/>
            <ac:spMk id="2" creationId="{1F8A333E-6456-4778-8DAC-FD1E04EBE9E4}"/>
          </ac:spMkLst>
        </pc:spChg>
      </pc:sldChg>
      <pc:sldChg chg="modSp add del replId">
        <pc:chgData name="" userId="" providerId="" clId="Web-{B406A8C2-84CA-4DEA-823B-CBB9FCD237D5}" dt="2019-05-15T11:49:49.814" v="28"/>
        <pc:sldMkLst>
          <pc:docMk/>
          <pc:sldMk cId="2761777893" sldId="411"/>
        </pc:sldMkLst>
        <pc:picChg chg="mod">
          <ac:chgData name="" userId="" providerId="" clId="Web-{B406A8C2-84CA-4DEA-823B-CBB9FCD237D5}" dt="2019-05-15T11:49:10.017" v="23" actId="14100"/>
          <ac:picMkLst>
            <pc:docMk/>
            <pc:sldMk cId="2761777893" sldId="411"/>
            <ac:picMk id="6" creationId="{00000000-0000-0000-0000-000000000000}"/>
          </ac:picMkLst>
        </pc:picChg>
      </pc:sldChg>
      <pc:sldChg chg="modSp add replId">
        <pc:chgData name="" userId="" providerId="" clId="Web-{B406A8C2-84CA-4DEA-823B-CBB9FCD237D5}" dt="2019-05-15T11:49:32.080" v="25"/>
        <pc:sldMkLst>
          <pc:docMk/>
          <pc:sldMk cId="3356003043" sldId="412"/>
        </pc:sldMkLst>
        <pc:picChg chg="mod">
          <ac:chgData name="" userId="" providerId="" clId="Web-{B406A8C2-84CA-4DEA-823B-CBB9FCD237D5}" dt="2019-05-15T11:49:32.080" v="25"/>
          <ac:picMkLst>
            <pc:docMk/>
            <pc:sldMk cId="3356003043" sldId="412"/>
            <ac:picMk id="6" creationId="{00000000-0000-0000-0000-000000000000}"/>
          </ac:picMkLst>
        </pc:picChg>
      </pc:sldChg>
      <pc:sldChg chg="modSp add ord replId">
        <pc:chgData name="" userId="" providerId="" clId="Web-{B406A8C2-84CA-4DEA-823B-CBB9FCD237D5}" dt="2019-05-15T11:50:19.861" v="31"/>
        <pc:sldMkLst>
          <pc:docMk/>
          <pc:sldMk cId="912419662" sldId="413"/>
        </pc:sldMkLst>
        <pc:picChg chg="mod">
          <ac:chgData name="" userId="" providerId="" clId="Web-{B406A8C2-84CA-4DEA-823B-CBB9FCD237D5}" dt="2019-05-15T11:50:19.861" v="31"/>
          <ac:picMkLst>
            <pc:docMk/>
            <pc:sldMk cId="912419662" sldId="413"/>
            <ac:picMk id="6" creationId="{00000000-0000-0000-0000-000000000000}"/>
          </ac:picMkLst>
        </pc:picChg>
      </pc:sldChg>
      <pc:sldChg chg="add del replId">
        <pc:chgData name="" userId="" providerId="" clId="Web-{B406A8C2-84CA-4DEA-823B-CBB9FCD237D5}" dt="2019-05-15T11:49:46.970" v="27"/>
        <pc:sldMkLst>
          <pc:docMk/>
          <pc:sldMk cId="1933084374" sldId="413"/>
        </pc:sldMkLst>
      </pc:sldChg>
    </pc:docChg>
  </pc:docChgLst>
  <pc:docChgLst>
    <pc:chgData clId="Web-{E1E837AF-1B76-46A9-B756-AC746EFC851B}"/>
    <pc:docChg chg="addSld modSld">
      <pc:chgData name="" userId="" providerId="" clId="Web-{E1E837AF-1B76-46A9-B756-AC746EFC851B}" dt="2019-05-15T16:10:34.490" v="7"/>
      <pc:docMkLst>
        <pc:docMk/>
      </pc:docMkLst>
      <pc:sldChg chg="modSp">
        <pc:chgData name="" userId="" providerId="" clId="Web-{E1E837AF-1B76-46A9-B756-AC746EFC851B}" dt="2019-05-15T16:09:54.207" v="4"/>
        <pc:sldMkLst>
          <pc:docMk/>
          <pc:sldMk cId="1150411053" sldId="257"/>
        </pc:sldMkLst>
        <pc:picChg chg="mod">
          <ac:chgData name="" userId="" providerId="" clId="Web-{E1E837AF-1B76-46A9-B756-AC746EFC851B}" dt="2019-05-15T16:09:54.207" v="4"/>
          <ac:picMkLst>
            <pc:docMk/>
            <pc:sldMk cId="1150411053" sldId="257"/>
            <ac:picMk id="4" creationId="{00000000-0000-0000-0000-000000000000}"/>
          </ac:picMkLst>
        </pc:picChg>
      </pc:sldChg>
      <pc:sldChg chg="modSp">
        <pc:chgData name="" userId="" providerId="" clId="Web-{E1E837AF-1B76-46A9-B756-AC746EFC851B}" dt="2019-05-15T16:09:11.925" v="0"/>
        <pc:sldMkLst>
          <pc:docMk/>
          <pc:sldMk cId="1848300958" sldId="258"/>
        </pc:sldMkLst>
        <pc:picChg chg="mod">
          <ac:chgData name="" userId="" providerId="" clId="Web-{E1E837AF-1B76-46A9-B756-AC746EFC851B}" dt="2019-05-15T16:09:11.925" v="0"/>
          <ac:picMkLst>
            <pc:docMk/>
            <pc:sldMk cId="1848300958" sldId="258"/>
            <ac:picMk id="4" creationId="{00000000-0000-0000-0000-000000000000}"/>
          </ac:picMkLst>
        </pc:picChg>
      </pc:sldChg>
      <pc:sldChg chg="modSp">
        <pc:chgData name="" userId="" providerId="" clId="Web-{E1E837AF-1B76-46A9-B756-AC746EFC851B}" dt="2019-05-15T16:10:22.380" v="6"/>
        <pc:sldMkLst>
          <pc:docMk/>
          <pc:sldMk cId="2028667057" sldId="344"/>
        </pc:sldMkLst>
        <pc:picChg chg="mod">
          <ac:chgData name="" userId="" providerId="" clId="Web-{E1E837AF-1B76-46A9-B756-AC746EFC851B}" dt="2019-05-15T16:10:22.380" v="6"/>
          <ac:picMkLst>
            <pc:docMk/>
            <pc:sldMk cId="2028667057" sldId="344"/>
            <ac:picMk id="4" creationId="{00000000-0000-0000-0000-000000000000}"/>
          </ac:picMkLst>
        </pc:picChg>
      </pc:sldChg>
      <pc:sldChg chg="modSp">
        <pc:chgData name="" userId="" providerId="" clId="Web-{E1E837AF-1B76-46A9-B756-AC746EFC851B}" dt="2019-05-15T16:09:23.456" v="1"/>
        <pc:sldMkLst>
          <pc:docMk/>
          <pc:sldMk cId="284510598" sldId="400"/>
        </pc:sldMkLst>
        <pc:picChg chg="mod">
          <ac:chgData name="" userId="" providerId="" clId="Web-{E1E837AF-1B76-46A9-B756-AC746EFC851B}" dt="2019-05-15T16:09:23.456" v="1"/>
          <ac:picMkLst>
            <pc:docMk/>
            <pc:sldMk cId="284510598" sldId="400"/>
            <ac:picMk id="4" creationId="{00000000-0000-0000-0000-000000000000}"/>
          </ac:picMkLst>
        </pc:picChg>
      </pc:sldChg>
      <pc:sldChg chg="modSp add replId">
        <pc:chgData name="" userId="" providerId="" clId="Web-{E1E837AF-1B76-46A9-B756-AC746EFC851B}" dt="2019-05-15T16:10:09.723" v="5"/>
        <pc:sldMkLst>
          <pc:docMk/>
          <pc:sldMk cId="2500868209" sldId="426"/>
        </pc:sldMkLst>
        <pc:picChg chg="mod">
          <ac:chgData name="" userId="" providerId="" clId="Web-{E1E837AF-1B76-46A9-B756-AC746EFC851B}" dt="2019-05-15T16:10:09.723" v="5"/>
          <ac:picMkLst>
            <pc:docMk/>
            <pc:sldMk cId="2500868209" sldId="426"/>
            <ac:picMk id="4" creationId="{00000000-0000-0000-0000-000000000000}"/>
          </ac:picMkLst>
        </pc:picChg>
      </pc:sldChg>
      <pc:sldChg chg="modSp add replId">
        <pc:chgData name="" userId="" providerId="" clId="Web-{E1E837AF-1B76-46A9-B756-AC746EFC851B}" dt="2019-05-15T16:10:34.490" v="7"/>
        <pc:sldMkLst>
          <pc:docMk/>
          <pc:sldMk cId="475443730" sldId="427"/>
        </pc:sldMkLst>
        <pc:picChg chg="mod">
          <ac:chgData name="" userId="" providerId="" clId="Web-{E1E837AF-1B76-46A9-B756-AC746EFC851B}" dt="2019-05-15T16:10:34.490" v="7"/>
          <ac:picMkLst>
            <pc:docMk/>
            <pc:sldMk cId="475443730" sldId="427"/>
            <ac:picMk id="4" creationId="{00000000-0000-0000-0000-000000000000}"/>
          </ac:picMkLst>
        </pc:picChg>
      </pc:sldChg>
    </pc:docChg>
  </pc:docChgLst>
  <pc:docChgLst>
    <pc:chgData clId="Web-{CD80E03D-C9C6-4243-B00D-6FC86807ED0B}"/>
    <pc:docChg chg="modSld">
      <pc:chgData name="" userId="" providerId="" clId="Web-{CD80E03D-C9C6-4243-B00D-6FC86807ED0B}" dt="2019-05-10T14:11:01.031" v="51"/>
      <pc:docMkLst>
        <pc:docMk/>
      </pc:docMkLst>
      <pc:sldChg chg="modSp">
        <pc:chgData name="" userId="" providerId="" clId="Web-{CD80E03D-C9C6-4243-B00D-6FC86807ED0B}" dt="2019-05-10T13:32:09.155" v="0"/>
        <pc:sldMkLst>
          <pc:docMk/>
          <pc:sldMk cId="323759893" sldId="263"/>
        </pc:sldMkLst>
        <pc:picChg chg="mod">
          <ac:chgData name="" userId="" providerId="" clId="Web-{CD80E03D-C9C6-4243-B00D-6FC86807ED0B}" dt="2019-05-10T13:32:09.155" v="0"/>
          <ac:picMkLst>
            <pc:docMk/>
            <pc:sldMk cId="323759893" sldId="263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2:35.187" v="1"/>
        <pc:sldMkLst>
          <pc:docMk/>
          <pc:sldMk cId="1142040471" sldId="264"/>
        </pc:sldMkLst>
        <pc:picChg chg="mod">
          <ac:chgData name="" userId="" providerId="" clId="Web-{CD80E03D-C9C6-4243-B00D-6FC86807ED0B}" dt="2019-05-10T13:32:35.187" v="1"/>
          <ac:picMkLst>
            <pc:docMk/>
            <pc:sldMk cId="1142040471" sldId="264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4:12.284" v="4"/>
        <pc:sldMkLst>
          <pc:docMk/>
          <pc:sldMk cId="106778257" sldId="265"/>
        </pc:sldMkLst>
        <pc:picChg chg="mod">
          <ac:chgData name="" userId="" providerId="" clId="Web-{CD80E03D-C9C6-4243-B00D-6FC86807ED0B}" dt="2019-05-10T13:34:12.284" v="4"/>
          <ac:picMkLst>
            <pc:docMk/>
            <pc:sldMk cId="106778257" sldId="265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4:28.004" v="5"/>
        <pc:sldMkLst>
          <pc:docMk/>
          <pc:sldMk cId="609690068" sldId="266"/>
        </pc:sldMkLst>
        <pc:picChg chg="mod">
          <ac:chgData name="" userId="" providerId="" clId="Web-{CD80E03D-C9C6-4243-B00D-6FC86807ED0B}" dt="2019-05-10T13:34:28.004" v="5"/>
          <ac:picMkLst>
            <pc:docMk/>
            <pc:sldMk cId="609690068" sldId="266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58:25.912" v="30"/>
        <pc:sldMkLst>
          <pc:docMk/>
          <pc:sldMk cId="542508025" sldId="268"/>
        </pc:sldMkLst>
        <pc:picChg chg="mod">
          <ac:chgData name="" userId="" providerId="" clId="Web-{CD80E03D-C9C6-4243-B00D-6FC86807ED0B}" dt="2019-05-10T13:58:25.912" v="30"/>
          <ac:picMkLst>
            <pc:docMk/>
            <pc:sldMk cId="542508025" sldId="268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1:00.667" v="32"/>
        <pc:sldMkLst>
          <pc:docMk/>
          <pc:sldMk cId="1116732178" sldId="269"/>
        </pc:sldMkLst>
        <pc:picChg chg="mod">
          <ac:chgData name="" userId="" providerId="" clId="Web-{CD80E03D-C9C6-4243-B00D-6FC86807ED0B}" dt="2019-05-10T14:01:00.667" v="32"/>
          <ac:picMkLst>
            <pc:docMk/>
            <pc:sldMk cId="1116732178" sldId="269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0:47.089" v="31"/>
        <pc:sldMkLst>
          <pc:docMk/>
          <pc:sldMk cId="350579275" sldId="270"/>
        </pc:sldMkLst>
        <pc:picChg chg="mod">
          <ac:chgData name="" userId="" providerId="" clId="Web-{CD80E03D-C9C6-4243-B00D-6FC86807ED0B}" dt="2019-05-10T14:00:47.089" v="31"/>
          <ac:picMkLst>
            <pc:docMk/>
            <pc:sldMk cId="350579275" sldId="270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1:11.168" v="33"/>
        <pc:sldMkLst>
          <pc:docMk/>
          <pc:sldMk cId="88639873" sldId="271"/>
        </pc:sldMkLst>
        <pc:picChg chg="mod">
          <ac:chgData name="" userId="" providerId="" clId="Web-{CD80E03D-C9C6-4243-B00D-6FC86807ED0B}" dt="2019-05-10T14:01:11.168" v="33"/>
          <ac:picMkLst>
            <pc:docMk/>
            <pc:sldMk cId="88639873" sldId="271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3:36:02.444" v="10"/>
        <pc:sldMkLst>
          <pc:docMk/>
          <pc:sldMk cId="578930951" sldId="272"/>
        </pc:sldMkLst>
        <pc:picChg chg="mod">
          <ac:chgData name="" userId="" providerId="" clId="Web-{CD80E03D-C9C6-4243-B00D-6FC86807ED0B}" dt="2019-05-10T13:36:02.444" v="10"/>
          <ac:picMkLst>
            <pc:docMk/>
            <pc:sldMk cId="578930951" sldId="272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7:09.744" v="14"/>
        <pc:sldMkLst>
          <pc:docMk/>
          <pc:sldMk cId="307465592" sldId="275"/>
        </pc:sldMkLst>
        <pc:picChg chg="mod">
          <ac:chgData name="" userId="" providerId="" clId="Web-{CD80E03D-C9C6-4243-B00D-6FC86807ED0B}" dt="2019-05-10T13:37:09.744" v="14"/>
          <ac:picMkLst>
            <pc:docMk/>
            <pc:sldMk cId="307465592" sldId="275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6:17.898" v="11"/>
        <pc:sldMkLst>
          <pc:docMk/>
          <pc:sldMk cId="1518371077" sldId="276"/>
        </pc:sldMkLst>
        <pc:picChg chg="mod">
          <ac:chgData name="" userId="" providerId="" clId="Web-{CD80E03D-C9C6-4243-B00D-6FC86807ED0B}" dt="2019-05-10T13:36:17.898" v="11"/>
          <ac:picMkLst>
            <pc:docMk/>
            <pc:sldMk cId="1518371077" sldId="276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7:28.463" v="15"/>
        <pc:sldMkLst>
          <pc:docMk/>
          <pc:sldMk cId="1821505519" sldId="277"/>
        </pc:sldMkLst>
        <pc:picChg chg="mod">
          <ac:chgData name="" userId="" providerId="" clId="Web-{CD80E03D-C9C6-4243-B00D-6FC86807ED0B}" dt="2019-05-10T13:37:28.463" v="15"/>
          <ac:picMkLst>
            <pc:docMk/>
            <pc:sldMk cId="1821505519" sldId="277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8:21.075" v="18"/>
        <pc:sldMkLst>
          <pc:docMk/>
          <pc:sldMk cId="2017383727" sldId="279"/>
        </pc:sldMkLst>
        <pc:picChg chg="mod">
          <ac:chgData name="" userId="" providerId="" clId="Web-{CD80E03D-C9C6-4243-B00D-6FC86807ED0B}" dt="2019-05-10T13:38:21.075" v="18"/>
          <ac:picMkLst>
            <pc:docMk/>
            <pc:sldMk cId="2017383727" sldId="279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9:14.685" v="22"/>
        <pc:sldMkLst>
          <pc:docMk/>
          <pc:sldMk cId="66254064" sldId="280"/>
        </pc:sldMkLst>
        <pc:picChg chg="mod">
          <ac:chgData name="" userId="" providerId="" clId="Web-{CD80E03D-C9C6-4243-B00D-6FC86807ED0B}" dt="2019-05-10T13:39:14.685" v="22"/>
          <ac:picMkLst>
            <pc:docMk/>
            <pc:sldMk cId="66254064" sldId="280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8:43.606" v="21"/>
        <pc:sldMkLst>
          <pc:docMk/>
          <pc:sldMk cId="1384287402" sldId="281"/>
        </pc:sldMkLst>
        <pc:picChg chg="mod">
          <ac:chgData name="" userId="" providerId="" clId="Web-{CD80E03D-C9C6-4243-B00D-6FC86807ED0B}" dt="2019-05-10T13:38:43.606" v="21"/>
          <ac:picMkLst>
            <pc:docMk/>
            <pc:sldMk cId="1384287402" sldId="281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40:28.828" v="25"/>
        <pc:sldMkLst>
          <pc:docMk/>
          <pc:sldMk cId="856277930" sldId="282"/>
        </pc:sldMkLst>
        <pc:picChg chg="mod">
          <ac:chgData name="" userId="" providerId="" clId="Web-{CD80E03D-C9C6-4243-B00D-6FC86807ED0B}" dt="2019-05-10T13:40:28.828" v="25"/>
          <ac:picMkLst>
            <pc:docMk/>
            <pc:sldMk cId="856277930" sldId="282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4:02:13.920" v="38"/>
        <pc:sldMkLst>
          <pc:docMk/>
          <pc:sldMk cId="1611349761" sldId="284"/>
        </pc:sldMkLst>
        <pc:picChg chg="mod">
          <ac:chgData name="" userId="" providerId="" clId="Web-{CD80E03D-C9C6-4243-B00D-6FC86807ED0B}" dt="2019-05-10T14:02:13.920" v="38"/>
          <ac:picMkLst>
            <pc:docMk/>
            <pc:sldMk cId="1611349761" sldId="284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3:25.313" v="42"/>
        <pc:sldMkLst>
          <pc:docMk/>
          <pc:sldMk cId="1249938700" sldId="285"/>
        </pc:sldMkLst>
        <pc:picChg chg="mod">
          <ac:chgData name="" userId="" providerId="" clId="Web-{CD80E03D-C9C6-4243-B00D-6FC86807ED0B}" dt="2019-05-10T14:03:25.313" v="42"/>
          <ac:picMkLst>
            <pc:docMk/>
            <pc:sldMk cId="1249938700" sldId="285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2:49.796" v="39"/>
        <pc:sldMkLst>
          <pc:docMk/>
          <pc:sldMk cId="295367002" sldId="286"/>
        </pc:sldMkLst>
        <pc:picChg chg="mod">
          <ac:chgData name="" userId="" providerId="" clId="Web-{CD80E03D-C9C6-4243-B00D-6FC86807ED0B}" dt="2019-05-10T14:02:49.796" v="39"/>
          <ac:picMkLst>
            <pc:docMk/>
            <pc:sldMk cId="295367002" sldId="286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3:36.594" v="43"/>
        <pc:sldMkLst>
          <pc:docMk/>
          <pc:sldMk cId="1456540793" sldId="287"/>
        </pc:sldMkLst>
        <pc:picChg chg="mod">
          <ac:chgData name="" userId="" providerId="" clId="Web-{CD80E03D-C9C6-4243-B00D-6FC86807ED0B}" dt="2019-05-10T14:03:36.594" v="43"/>
          <ac:picMkLst>
            <pc:docMk/>
            <pc:sldMk cId="1456540793" sldId="287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1:24.637" v="34"/>
        <pc:sldMkLst>
          <pc:docMk/>
          <pc:sldMk cId="1097879052" sldId="289"/>
        </pc:sldMkLst>
        <pc:picChg chg="mod">
          <ac:chgData name="" userId="" providerId="" clId="Web-{CD80E03D-C9C6-4243-B00D-6FC86807ED0B}" dt="2019-05-10T14:01:24.637" v="34"/>
          <ac:picMkLst>
            <pc:docMk/>
            <pc:sldMk cId="1097879052" sldId="289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1:48.122" v="36"/>
        <pc:sldMkLst>
          <pc:docMk/>
          <pc:sldMk cId="1398578482" sldId="290"/>
        </pc:sldMkLst>
        <pc:picChg chg="mod">
          <ac:chgData name="" userId="" providerId="" clId="Web-{CD80E03D-C9C6-4243-B00D-6FC86807ED0B}" dt="2019-05-10T14:01:48.122" v="36"/>
          <ac:picMkLst>
            <pc:docMk/>
            <pc:sldMk cId="1398578482" sldId="290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1:36.403" v="35"/>
        <pc:sldMkLst>
          <pc:docMk/>
          <pc:sldMk cId="1088023618" sldId="291"/>
        </pc:sldMkLst>
        <pc:picChg chg="mod">
          <ac:chgData name="" userId="" providerId="" clId="Web-{CD80E03D-C9C6-4243-B00D-6FC86807ED0B}" dt="2019-05-10T14:01:36.403" v="35"/>
          <ac:picMkLst>
            <pc:docMk/>
            <pc:sldMk cId="1088023618" sldId="291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1:58.966" v="37"/>
        <pc:sldMkLst>
          <pc:docMk/>
          <pc:sldMk cId="933502022" sldId="292"/>
        </pc:sldMkLst>
        <pc:picChg chg="mod">
          <ac:chgData name="" userId="" providerId="" clId="Web-{CD80E03D-C9C6-4243-B00D-6FC86807ED0B}" dt="2019-05-10T14:01:58.966" v="37"/>
          <ac:picMkLst>
            <pc:docMk/>
            <pc:sldMk cId="933502022" sldId="292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9:22.653" v="45"/>
        <pc:sldMkLst>
          <pc:docMk/>
          <pc:sldMk cId="74399585" sldId="302"/>
        </pc:sldMkLst>
        <pc:picChg chg="mod">
          <ac:chgData name="" userId="" providerId="" clId="Web-{CD80E03D-C9C6-4243-B00D-6FC86807ED0B}" dt="2019-05-10T14:09:22.653" v="45"/>
          <ac:picMkLst>
            <pc:docMk/>
            <pc:sldMk cId="74399585" sldId="302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9:48.919" v="47"/>
        <pc:sldMkLst>
          <pc:docMk/>
          <pc:sldMk cId="848474571" sldId="303"/>
        </pc:sldMkLst>
        <pc:picChg chg="mod">
          <ac:chgData name="" userId="" providerId="" clId="Web-{CD80E03D-C9C6-4243-B00D-6FC86807ED0B}" dt="2019-05-10T14:09:48.919" v="47"/>
          <ac:picMkLst>
            <pc:docMk/>
            <pc:sldMk cId="848474571" sldId="303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11:01.031" v="51"/>
        <pc:sldMkLst>
          <pc:docMk/>
          <pc:sldMk cId="217453854" sldId="305"/>
        </pc:sldMkLst>
        <pc:picChg chg="mod">
          <ac:chgData name="" userId="" providerId="" clId="Web-{CD80E03D-C9C6-4243-B00D-6FC86807ED0B}" dt="2019-05-10T14:11:01.031" v="51"/>
          <ac:picMkLst>
            <pc:docMk/>
            <pc:sldMk cId="217453854" sldId="305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10:43.624" v="50"/>
        <pc:sldMkLst>
          <pc:docMk/>
          <pc:sldMk cId="889534359" sldId="306"/>
        </pc:sldMkLst>
        <pc:picChg chg="mod">
          <ac:chgData name="" userId="" providerId="" clId="Web-{CD80E03D-C9C6-4243-B00D-6FC86807ED0B}" dt="2019-05-10T14:10:43.624" v="50"/>
          <ac:picMkLst>
            <pc:docMk/>
            <pc:sldMk cId="889534359" sldId="306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9:08.543" v="44"/>
        <pc:sldMkLst>
          <pc:docMk/>
          <pc:sldMk cId="370512232" sldId="307"/>
        </pc:sldMkLst>
        <pc:picChg chg="mod">
          <ac:chgData name="" userId="" providerId="" clId="Web-{CD80E03D-C9C6-4243-B00D-6FC86807ED0B}" dt="2019-05-10T14:09:08.543" v="44"/>
          <ac:picMkLst>
            <pc:docMk/>
            <pc:sldMk cId="370512232" sldId="307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9:34.778" v="46"/>
        <pc:sldMkLst>
          <pc:docMk/>
          <pc:sldMk cId="939654878" sldId="308"/>
        </pc:sldMkLst>
        <pc:picChg chg="mod">
          <ac:chgData name="" userId="" providerId="" clId="Web-{CD80E03D-C9C6-4243-B00D-6FC86807ED0B}" dt="2019-05-10T14:09:34.778" v="46"/>
          <ac:picMkLst>
            <pc:docMk/>
            <pc:sldMk cId="939654878" sldId="308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10:26.452" v="49"/>
        <pc:sldMkLst>
          <pc:docMk/>
          <pc:sldMk cId="979466022" sldId="309"/>
        </pc:sldMkLst>
        <pc:picChg chg="mod">
          <ac:chgData name="" userId="" providerId="" clId="Web-{CD80E03D-C9C6-4243-B00D-6FC86807ED0B}" dt="2019-05-10T14:10:26.452" v="49"/>
          <ac:picMkLst>
            <pc:docMk/>
            <pc:sldMk cId="979466022" sldId="309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10:09.405" v="48"/>
        <pc:sldMkLst>
          <pc:docMk/>
          <pc:sldMk cId="284321473" sldId="310"/>
        </pc:sldMkLst>
        <pc:picChg chg="mod">
          <ac:chgData name="" userId="" providerId="" clId="Web-{CD80E03D-C9C6-4243-B00D-6FC86807ED0B}" dt="2019-05-10T14:10:09.405" v="48"/>
          <ac:picMkLst>
            <pc:docMk/>
            <pc:sldMk cId="284321473" sldId="310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3:33:13.970" v="2"/>
        <pc:sldMkLst>
          <pc:docMk/>
          <pc:sldMk cId="1466718251" sldId="324"/>
        </pc:sldMkLst>
        <pc:picChg chg="mod">
          <ac:chgData name="" userId="" providerId="" clId="Web-{CD80E03D-C9C6-4243-B00D-6FC86807ED0B}" dt="2019-05-10T13:33:13.970" v="2"/>
          <ac:picMkLst>
            <pc:docMk/>
            <pc:sldMk cId="1466718251" sldId="324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3:36.049" v="3"/>
        <pc:sldMkLst>
          <pc:docMk/>
          <pc:sldMk cId="1323259271" sldId="325"/>
        </pc:sldMkLst>
        <pc:picChg chg="mod">
          <ac:chgData name="" userId="" providerId="" clId="Web-{CD80E03D-C9C6-4243-B00D-6FC86807ED0B}" dt="2019-05-10T13:33:36.049" v="3"/>
          <ac:picMkLst>
            <pc:docMk/>
            <pc:sldMk cId="1323259271" sldId="325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4:55.489" v="6"/>
        <pc:sldMkLst>
          <pc:docMk/>
          <pc:sldMk cId="72336018" sldId="326"/>
        </pc:sldMkLst>
        <pc:picChg chg="mod">
          <ac:chgData name="" userId="" providerId="" clId="Web-{CD80E03D-C9C6-4243-B00D-6FC86807ED0B}" dt="2019-05-10T13:34:55.489" v="6"/>
          <ac:picMkLst>
            <pc:docMk/>
            <pc:sldMk cId="72336018" sldId="326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5:16.021" v="7"/>
        <pc:sldMkLst>
          <pc:docMk/>
          <pc:sldMk cId="426312016" sldId="327"/>
        </pc:sldMkLst>
        <pc:picChg chg="mod">
          <ac:chgData name="" userId="" providerId="" clId="Web-{CD80E03D-C9C6-4243-B00D-6FC86807ED0B}" dt="2019-05-10T13:35:16.021" v="7"/>
          <ac:picMkLst>
            <pc:docMk/>
            <pc:sldMk cId="426312016" sldId="327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6:37.227" v="12"/>
        <pc:sldMkLst>
          <pc:docMk/>
          <pc:sldMk cId="440865852" sldId="328"/>
        </pc:sldMkLst>
        <pc:picChg chg="mod">
          <ac:chgData name="" userId="" providerId="" clId="Web-{CD80E03D-C9C6-4243-B00D-6FC86807ED0B}" dt="2019-05-10T13:36:37.227" v="12"/>
          <ac:picMkLst>
            <pc:docMk/>
            <pc:sldMk cId="440865852" sldId="328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6:54.056" v="13"/>
        <pc:sldMkLst>
          <pc:docMk/>
          <pc:sldMk cId="311917348" sldId="329"/>
        </pc:sldMkLst>
        <pc:picChg chg="mod">
          <ac:chgData name="" userId="" providerId="" clId="Web-{CD80E03D-C9C6-4243-B00D-6FC86807ED0B}" dt="2019-05-10T13:36:54.056" v="13"/>
          <ac:picMkLst>
            <pc:docMk/>
            <pc:sldMk cId="311917348" sldId="329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7:50.792" v="16"/>
        <pc:sldMkLst>
          <pc:docMk/>
          <pc:sldMk cId="501996428" sldId="330"/>
        </pc:sldMkLst>
        <pc:picChg chg="mod">
          <ac:chgData name="" userId="" providerId="" clId="Web-{CD80E03D-C9C6-4243-B00D-6FC86807ED0B}" dt="2019-05-10T13:37:50.792" v="16"/>
          <ac:picMkLst>
            <pc:docMk/>
            <pc:sldMk cId="501996428" sldId="330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38:04.433" v="17"/>
        <pc:sldMkLst>
          <pc:docMk/>
          <pc:sldMk cId="1545534960" sldId="331"/>
        </pc:sldMkLst>
        <pc:picChg chg="mod">
          <ac:chgData name="" userId="" providerId="" clId="Web-{CD80E03D-C9C6-4243-B00D-6FC86807ED0B}" dt="2019-05-10T13:38:04.433" v="17"/>
          <ac:picMkLst>
            <pc:docMk/>
            <pc:sldMk cId="1545534960" sldId="331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4:03:02.312" v="40"/>
        <pc:sldMkLst>
          <pc:docMk/>
          <pc:sldMk cId="3135681275" sldId="333"/>
        </pc:sldMkLst>
        <pc:picChg chg="mod">
          <ac:chgData name="" userId="" providerId="" clId="Web-{CD80E03D-C9C6-4243-B00D-6FC86807ED0B}" dt="2019-05-10T14:03:02.312" v="40"/>
          <ac:picMkLst>
            <pc:docMk/>
            <pc:sldMk cId="3135681275" sldId="333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4:03:15.109" v="41"/>
        <pc:sldMkLst>
          <pc:docMk/>
          <pc:sldMk cId="3905658739" sldId="334"/>
        </pc:sldMkLst>
        <pc:picChg chg="mod">
          <ac:chgData name="" userId="" providerId="" clId="Web-{CD80E03D-C9C6-4243-B00D-6FC86807ED0B}" dt="2019-05-10T14:03:15.109" v="41"/>
          <ac:picMkLst>
            <pc:docMk/>
            <pc:sldMk cId="3905658739" sldId="334"/>
            <ac:picMk id="4" creationId="{00000000-0000-0000-0000-000000000000}"/>
          </ac:picMkLst>
        </pc:picChg>
      </pc:sldChg>
      <pc:sldChg chg="modSp">
        <pc:chgData name="" userId="" providerId="" clId="Web-{CD80E03D-C9C6-4243-B00D-6FC86807ED0B}" dt="2019-05-10T13:40:54.626" v="26"/>
        <pc:sldMkLst>
          <pc:docMk/>
          <pc:sldMk cId="794841649" sldId="338"/>
        </pc:sldMkLst>
        <pc:picChg chg="mod">
          <ac:chgData name="" userId="" providerId="" clId="Web-{CD80E03D-C9C6-4243-B00D-6FC86807ED0B}" dt="2019-05-10T13:40:54.626" v="26"/>
          <ac:picMkLst>
            <pc:docMk/>
            <pc:sldMk cId="794841649" sldId="338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41:12.564" v="27"/>
        <pc:sldMkLst>
          <pc:docMk/>
          <pc:sldMk cId="900972887" sldId="339"/>
        </pc:sldMkLst>
        <pc:picChg chg="mod">
          <ac:chgData name="" userId="" providerId="" clId="Web-{CD80E03D-C9C6-4243-B00D-6FC86807ED0B}" dt="2019-05-10T13:41:12.564" v="27"/>
          <ac:picMkLst>
            <pc:docMk/>
            <pc:sldMk cId="900972887" sldId="339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48:33.267" v="28"/>
        <pc:sldMkLst>
          <pc:docMk/>
          <pc:sldMk cId="2903894783" sldId="340"/>
        </pc:sldMkLst>
        <pc:picChg chg="mod">
          <ac:chgData name="" userId="" providerId="" clId="Web-{CD80E03D-C9C6-4243-B00D-6FC86807ED0B}" dt="2019-05-10T13:48:33.267" v="28"/>
          <ac:picMkLst>
            <pc:docMk/>
            <pc:sldMk cId="2903894783" sldId="340"/>
            <ac:picMk id="6" creationId="{00000000-0000-0000-0000-000000000000}"/>
          </ac:picMkLst>
        </pc:picChg>
      </pc:sldChg>
      <pc:sldChg chg="modSp">
        <pc:chgData name="" userId="" providerId="" clId="Web-{CD80E03D-C9C6-4243-B00D-6FC86807ED0B}" dt="2019-05-10T13:48:53.814" v="29"/>
        <pc:sldMkLst>
          <pc:docMk/>
          <pc:sldMk cId="4085174241" sldId="341"/>
        </pc:sldMkLst>
        <pc:picChg chg="mod">
          <ac:chgData name="" userId="" providerId="" clId="Web-{CD80E03D-C9C6-4243-B00D-6FC86807ED0B}" dt="2019-05-10T13:48:53.814" v="29"/>
          <ac:picMkLst>
            <pc:docMk/>
            <pc:sldMk cId="4085174241" sldId="341"/>
            <ac:picMk id="6" creationId="{00000000-0000-0000-0000-000000000000}"/>
          </ac:picMkLst>
        </pc:picChg>
      </pc:sldChg>
    </pc:docChg>
  </pc:docChgLst>
  <pc:docChgLst>
    <pc:chgData clId="Web-{B57D6C84-1508-4392-8A49-9564BE0AC6F2}"/>
    <pc:docChg chg="addSld modSld">
      <pc:chgData name="" userId="" providerId="" clId="Web-{B57D6C84-1508-4392-8A49-9564BE0AC6F2}" dt="2019-05-13T21:44:45.721" v="11"/>
      <pc:docMkLst>
        <pc:docMk/>
      </pc:docMkLst>
      <pc:sldChg chg="modSp">
        <pc:chgData name="" userId="" providerId="" clId="Web-{B57D6C84-1508-4392-8A49-9564BE0AC6F2}" dt="2019-05-13T21:43:31.797" v="7"/>
        <pc:sldMkLst>
          <pc:docMk/>
          <pc:sldMk cId="1150411053" sldId="257"/>
        </pc:sldMkLst>
        <pc:picChg chg="mod">
          <ac:chgData name="" userId="" providerId="" clId="Web-{B57D6C84-1508-4392-8A49-9564BE0AC6F2}" dt="2019-05-13T21:43:31.797" v="7"/>
          <ac:picMkLst>
            <pc:docMk/>
            <pc:sldMk cId="1150411053" sldId="257"/>
            <ac:picMk id="4" creationId="{00000000-0000-0000-0000-000000000000}"/>
          </ac:picMkLst>
        </pc:picChg>
      </pc:sldChg>
      <pc:sldChg chg="modSp">
        <pc:chgData name="" userId="" providerId="" clId="Web-{B57D6C84-1508-4392-8A49-9564BE0AC6F2}" dt="2019-05-13T21:43:03.077" v="5"/>
        <pc:sldMkLst>
          <pc:docMk/>
          <pc:sldMk cId="1848300958" sldId="258"/>
        </pc:sldMkLst>
        <pc:picChg chg="mod">
          <ac:chgData name="" userId="" providerId="" clId="Web-{B57D6C84-1508-4392-8A49-9564BE0AC6F2}" dt="2019-05-13T21:43:03.077" v="5"/>
          <ac:picMkLst>
            <pc:docMk/>
            <pc:sldMk cId="1848300958" sldId="258"/>
            <ac:picMk id="4" creationId="{00000000-0000-0000-0000-000000000000}"/>
          </ac:picMkLst>
        </pc:picChg>
      </pc:sldChg>
      <pc:sldChg chg="modSp">
        <pc:chgData name="" userId="" providerId="" clId="Web-{B57D6C84-1508-4392-8A49-9564BE0AC6F2}" dt="2019-05-13T21:44:01.314" v="8"/>
        <pc:sldMkLst>
          <pc:docMk/>
          <pc:sldMk cId="1896182054" sldId="259"/>
        </pc:sldMkLst>
        <pc:picChg chg="mod">
          <ac:chgData name="" userId="" providerId="" clId="Web-{B57D6C84-1508-4392-8A49-9564BE0AC6F2}" dt="2019-05-13T21:44:01.314" v="8"/>
          <ac:picMkLst>
            <pc:docMk/>
            <pc:sldMk cId="1896182054" sldId="259"/>
            <ac:picMk id="4" creationId="{00000000-0000-0000-0000-000000000000}"/>
          </ac:picMkLst>
        </pc:picChg>
      </pc:sldChg>
      <pc:sldChg chg="modSp">
        <pc:chgData name="" userId="" providerId="" clId="Web-{B57D6C84-1508-4392-8A49-9564BE0AC6F2}" dt="2019-05-13T21:43:17.328" v="6"/>
        <pc:sldMkLst>
          <pc:docMk/>
          <pc:sldMk cId="1832039545" sldId="260"/>
        </pc:sldMkLst>
        <pc:picChg chg="mod">
          <ac:chgData name="" userId="" providerId="" clId="Web-{B57D6C84-1508-4392-8A49-9564BE0AC6F2}" dt="2019-05-13T21:43:17.328" v="6"/>
          <ac:picMkLst>
            <pc:docMk/>
            <pc:sldMk cId="1832039545" sldId="260"/>
            <ac:picMk id="4" creationId="{00000000-0000-0000-0000-000000000000}"/>
          </ac:picMkLst>
        </pc:picChg>
      </pc:sldChg>
      <pc:sldChg chg="modSp add replId">
        <pc:chgData name="" userId="" providerId="" clId="Web-{B57D6C84-1508-4392-8A49-9564BE0AC6F2}" dt="2019-05-13T21:44:45.721" v="11"/>
        <pc:sldMkLst>
          <pc:docMk/>
          <pc:sldMk cId="1106900121" sldId="343"/>
        </pc:sldMkLst>
        <pc:picChg chg="mod">
          <ac:chgData name="" userId="" providerId="" clId="Web-{B57D6C84-1508-4392-8A49-9564BE0AC6F2}" dt="2019-05-13T21:44:45.721" v="11"/>
          <ac:picMkLst>
            <pc:docMk/>
            <pc:sldMk cId="1106900121" sldId="343"/>
            <ac:picMk id="4" creationId="{00000000-0000-0000-0000-000000000000}"/>
          </ac:picMkLst>
        </pc:picChg>
      </pc:sldChg>
      <pc:sldChg chg="modSp add replId">
        <pc:chgData name="" userId="" providerId="" clId="Web-{B57D6C84-1508-4392-8A49-9564BE0AC6F2}" dt="2019-05-13T21:44:31.611" v="10"/>
        <pc:sldMkLst>
          <pc:docMk/>
          <pc:sldMk cId="2028667057" sldId="344"/>
        </pc:sldMkLst>
        <pc:picChg chg="mod">
          <ac:chgData name="" userId="" providerId="" clId="Web-{B57D6C84-1508-4392-8A49-9564BE0AC6F2}" dt="2019-05-13T21:44:31.611" v="10"/>
          <ac:picMkLst>
            <pc:docMk/>
            <pc:sldMk cId="2028667057" sldId="344"/>
            <ac:picMk id="4" creationId="{00000000-0000-0000-0000-000000000000}"/>
          </ac:picMkLst>
        </pc:picChg>
      </pc:sldChg>
      <pc:sldChg chg="modSp add replId">
        <pc:chgData name="" userId="" providerId="" clId="Web-{B57D6C84-1508-4392-8A49-9564BE0AC6F2}" dt="2019-05-13T21:44:15.626" v="9"/>
        <pc:sldMkLst>
          <pc:docMk/>
          <pc:sldMk cId="3829121373" sldId="345"/>
        </pc:sldMkLst>
        <pc:picChg chg="mod">
          <ac:chgData name="" userId="" providerId="" clId="Web-{B57D6C84-1508-4392-8A49-9564BE0AC6F2}" dt="2019-05-13T21:44:15.626" v="9"/>
          <ac:picMkLst>
            <pc:docMk/>
            <pc:sldMk cId="3829121373" sldId="345"/>
            <ac:picMk id="4" creationId="{00000000-0000-0000-0000-000000000000}"/>
          </ac:picMkLst>
        </pc:picChg>
      </pc:sldChg>
      <pc:sldChg chg="modSp add replId">
        <pc:chgData name="" userId="" providerId="" clId="Web-{B57D6C84-1508-4392-8A49-9564BE0AC6F2}" dt="2019-05-13T21:42:50.608" v="4"/>
        <pc:sldMkLst>
          <pc:docMk/>
          <pc:sldMk cId="540437133" sldId="346"/>
        </pc:sldMkLst>
        <pc:picChg chg="mod">
          <ac:chgData name="" userId="" providerId="" clId="Web-{B57D6C84-1508-4392-8A49-9564BE0AC6F2}" dt="2019-05-13T21:42:50.608" v="4"/>
          <ac:picMkLst>
            <pc:docMk/>
            <pc:sldMk cId="540437133" sldId="346"/>
            <ac:picMk id="4" creationId="{00000000-0000-0000-0000-000000000000}"/>
          </ac:picMkLst>
        </pc:picChg>
      </pc:sldChg>
    </pc:docChg>
  </pc:docChgLst>
  <pc:docChgLst>
    <pc:chgData clId="Web-{D380BD00-C4F8-4A7B-9FA6-3CAA2546C9A9}"/>
    <pc:docChg chg="addSld delSld modSld sldOrd">
      <pc:chgData name="" userId="" providerId="" clId="Web-{D380BD00-C4F8-4A7B-9FA6-3CAA2546C9A9}" dt="2019-05-15T11:28:35.346" v="101"/>
      <pc:docMkLst>
        <pc:docMk/>
      </pc:docMkLst>
      <pc:sldChg chg="modSp">
        <pc:chgData name="" userId="" providerId="" clId="Web-{D380BD00-C4F8-4A7B-9FA6-3CAA2546C9A9}" dt="2019-05-15T11:10:31.553" v="37"/>
        <pc:sldMkLst>
          <pc:docMk/>
          <pc:sldMk cId="1150411053" sldId="257"/>
        </pc:sldMkLst>
        <pc:picChg chg="mod">
          <ac:chgData name="" userId="" providerId="" clId="Web-{D380BD00-C4F8-4A7B-9FA6-3CAA2546C9A9}" dt="2019-05-15T11:10:31.553" v="37"/>
          <ac:picMkLst>
            <pc:docMk/>
            <pc:sldMk cId="1150411053" sldId="257"/>
            <ac:picMk id="4" creationId="{00000000-0000-0000-0000-000000000000}"/>
          </ac:picMkLst>
        </pc:picChg>
      </pc:sldChg>
      <pc:sldChg chg="modSp">
        <pc:chgData name="" userId="" providerId="" clId="Web-{D380BD00-C4F8-4A7B-9FA6-3CAA2546C9A9}" dt="2019-05-15T11:09:39.253" v="33"/>
        <pc:sldMkLst>
          <pc:docMk/>
          <pc:sldMk cId="1848300958" sldId="258"/>
        </pc:sldMkLst>
        <pc:picChg chg="mod">
          <ac:chgData name="" userId="" providerId="" clId="Web-{D380BD00-C4F8-4A7B-9FA6-3CAA2546C9A9}" dt="2019-05-15T11:09:39.253" v="33"/>
          <ac:picMkLst>
            <pc:docMk/>
            <pc:sldMk cId="1848300958" sldId="258"/>
            <ac:picMk id="4" creationId="{00000000-0000-0000-0000-000000000000}"/>
          </ac:picMkLst>
        </pc:picChg>
      </pc:sldChg>
      <pc:sldChg chg="del">
        <pc:chgData name="" userId="" providerId="" clId="Web-{D380BD00-C4F8-4A7B-9FA6-3CAA2546C9A9}" dt="2019-05-15T11:10:34.863" v="38"/>
        <pc:sldMkLst>
          <pc:docMk/>
          <pc:sldMk cId="1896182054" sldId="259"/>
        </pc:sldMkLst>
      </pc:sldChg>
      <pc:sldChg chg="del">
        <pc:chgData name="" userId="" providerId="" clId="Web-{D380BD00-C4F8-4A7B-9FA6-3CAA2546C9A9}" dt="2019-05-15T11:09:45.457" v="34"/>
        <pc:sldMkLst>
          <pc:docMk/>
          <pc:sldMk cId="1832039545" sldId="260"/>
        </pc:sldMkLst>
      </pc:sldChg>
      <pc:sldChg chg="addSp delSp modSp">
        <pc:chgData name="" userId="" providerId="" clId="Web-{D380BD00-C4F8-4A7B-9FA6-3CAA2546C9A9}" dt="2019-05-15T11:18:04.135" v="46"/>
        <pc:sldMkLst>
          <pc:docMk/>
          <pc:sldMk cId="542508025" sldId="268"/>
        </pc:sldMkLst>
        <pc:spChg chg="add del mod">
          <ac:chgData name="" userId="" providerId="" clId="Web-{D380BD00-C4F8-4A7B-9FA6-3CAA2546C9A9}" dt="2019-05-15T11:18:04.135" v="46"/>
          <ac:spMkLst>
            <pc:docMk/>
            <pc:sldMk cId="542508025" sldId="268"/>
            <ac:spMk id="5" creationId="{2F6C9F45-A8FE-46AE-8CE5-35FB9FA7AA68}"/>
          </ac:spMkLst>
        </pc:spChg>
        <pc:picChg chg="add del mod">
          <ac:chgData name="" userId="" providerId="" clId="Web-{D380BD00-C4F8-4A7B-9FA6-3CAA2546C9A9}" dt="2019-05-15T11:18:04.135" v="46"/>
          <ac:picMkLst>
            <pc:docMk/>
            <pc:sldMk cId="542508025" sldId="268"/>
            <ac:picMk id="4" creationId="{00000000-0000-0000-0000-000000000000}"/>
          </ac:picMkLst>
        </pc:picChg>
        <pc:picChg chg="add del mod ord">
          <ac:chgData name="" userId="" providerId="" clId="Web-{D380BD00-C4F8-4A7B-9FA6-3CAA2546C9A9}" dt="2019-05-15T11:18:01.682" v="45"/>
          <ac:picMkLst>
            <pc:docMk/>
            <pc:sldMk cId="542508025" sldId="268"/>
            <ac:picMk id="6" creationId="{0B369F07-87E3-4789-82CA-3B6DBAC4C817}"/>
          </ac:picMkLst>
        </pc:picChg>
      </pc:sldChg>
      <pc:sldChg chg="modSp">
        <pc:chgData name="" userId="" providerId="" clId="Web-{D380BD00-C4F8-4A7B-9FA6-3CAA2546C9A9}" dt="2019-05-15T11:18:43.901" v="48"/>
        <pc:sldMkLst>
          <pc:docMk/>
          <pc:sldMk cId="1116732178" sldId="269"/>
        </pc:sldMkLst>
        <pc:picChg chg="mod">
          <ac:chgData name="" userId="" providerId="" clId="Web-{D380BD00-C4F8-4A7B-9FA6-3CAA2546C9A9}" dt="2019-05-15T11:18:43.901" v="48"/>
          <ac:picMkLst>
            <pc:docMk/>
            <pc:sldMk cId="1116732178" sldId="269"/>
            <ac:picMk id="4" creationId="{00000000-0000-0000-0000-000000000000}"/>
          </ac:picMkLst>
        </pc:picChg>
      </pc:sldChg>
      <pc:sldChg chg="modSp">
        <pc:chgData name="" userId="" providerId="" clId="Web-{D380BD00-C4F8-4A7B-9FA6-3CAA2546C9A9}" dt="2019-05-15T11:18:26.588" v="47"/>
        <pc:sldMkLst>
          <pc:docMk/>
          <pc:sldMk cId="350579275" sldId="270"/>
        </pc:sldMkLst>
        <pc:picChg chg="mod">
          <ac:chgData name="" userId="" providerId="" clId="Web-{D380BD00-C4F8-4A7B-9FA6-3CAA2546C9A9}" dt="2019-05-15T11:18:26.588" v="47"/>
          <ac:picMkLst>
            <pc:docMk/>
            <pc:sldMk cId="350579275" sldId="270"/>
            <ac:picMk id="4" creationId="{00000000-0000-0000-0000-000000000000}"/>
          </ac:picMkLst>
        </pc:picChg>
      </pc:sldChg>
      <pc:sldChg chg="modSp">
        <pc:chgData name="" userId="" providerId="" clId="Web-{D380BD00-C4F8-4A7B-9FA6-3CAA2546C9A9}" dt="2019-05-15T11:18:53.901" v="49"/>
        <pc:sldMkLst>
          <pc:docMk/>
          <pc:sldMk cId="88639873" sldId="271"/>
        </pc:sldMkLst>
        <pc:picChg chg="mod">
          <ac:chgData name="" userId="" providerId="" clId="Web-{D380BD00-C4F8-4A7B-9FA6-3CAA2546C9A9}" dt="2019-05-15T11:18:53.901" v="49"/>
          <ac:picMkLst>
            <pc:docMk/>
            <pc:sldMk cId="88639873" sldId="271"/>
            <ac:picMk id="4" creationId="{00000000-0000-0000-0000-000000000000}"/>
          </ac:picMkLst>
        </pc:picChg>
      </pc:sldChg>
      <pc:sldChg chg="modSp ord">
        <pc:chgData name="" userId="" providerId="" clId="Web-{D380BD00-C4F8-4A7B-9FA6-3CAA2546C9A9}" dt="2019-05-15T11:26:53.017" v="90"/>
        <pc:sldMkLst>
          <pc:docMk/>
          <pc:sldMk cId="1097879052" sldId="289"/>
        </pc:sldMkLst>
        <pc:picChg chg="mod">
          <ac:chgData name="" userId="" providerId="" clId="Web-{D380BD00-C4F8-4A7B-9FA6-3CAA2546C9A9}" dt="2019-05-15T11:26:53.017" v="90"/>
          <ac:picMkLst>
            <pc:docMk/>
            <pc:sldMk cId="1097879052" sldId="289"/>
            <ac:picMk id="4" creationId="{00000000-0000-0000-0000-000000000000}"/>
          </ac:picMkLst>
        </pc:picChg>
      </pc:sldChg>
      <pc:sldChg chg="modSp ord">
        <pc:chgData name="" userId="" providerId="" clId="Web-{D380BD00-C4F8-4A7B-9FA6-3CAA2546C9A9}" dt="2019-05-15T11:27:17.564" v="92"/>
        <pc:sldMkLst>
          <pc:docMk/>
          <pc:sldMk cId="1398578482" sldId="290"/>
        </pc:sldMkLst>
        <pc:picChg chg="mod">
          <ac:chgData name="" userId="" providerId="" clId="Web-{D380BD00-C4F8-4A7B-9FA6-3CAA2546C9A9}" dt="2019-05-15T11:27:17.564" v="92"/>
          <ac:picMkLst>
            <pc:docMk/>
            <pc:sldMk cId="1398578482" sldId="290"/>
            <ac:picMk id="4" creationId="{00000000-0000-0000-0000-000000000000}"/>
          </ac:picMkLst>
        </pc:picChg>
      </pc:sldChg>
      <pc:sldChg chg="modSp ord">
        <pc:chgData name="" userId="" providerId="" clId="Web-{D380BD00-C4F8-4A7B-9FA6-3CAA2546C9A9}" dt="2019-05-15T11:27:03.267" v="91"/>
        <pc:sldMkLst>
          <pc:docMk/>
          <pc:sldMk cId="1088023618" sldId="291"/>
        </pc:sldMkLst>
        <pc:picChg chg="mod">
          <ac:chgData name="" userId="" providerId="" clId="Web-{D380BD00-C4F8-4A7B-9FA6-3CAA2546C9A9}" dt="2019-05-15T11:27:03.267" v="91"/>
          <ac:picMkLst>
            <pc:docMk/>
            <pc:sldMk cId="1088023618" sldId="291"/>
            <ac:picMk id="4" creationId="{00000000-0000-0000-0000-000000000000}"/>
          </ac:picMkLst>
        </pc:picChg>
      </pc:sldChg>
      <pc:sldChg chg="modSp ord">
        <pc:chgData name="" userId="" providerId="" clId="Web-{D380BD00-C4F8-4A7B-9FA6-3CAA2546C9A9}" dt="2019-05-15T11:27:29.283" v="93"/>
        <pc:sldMkLst>
          <pc:docMk/>
          <pc:sldMk cId="933502022" sldId="292"/>
        </pc:sldMkLst>
        <pc:picChg chg="mod">
          <ac:chgData name="" userId="" providerId="" clId="Web-{D380BD00-C4F8-4A7B-9FA6-3CAA2546C9A9}" dt="2019-05-15T11:27:29.283" v="93"/>
          <ac:picMkLst>
            <pc:docMk/>
            <pc:sldMk cId="933502022" sldId="292"/>
            <ac:picMk id="4" creationId="{00000000-0000-0000-0000-000000000000}"/>
          </ac:picMkLst>
        </pc:picChg>
      </pc:sldChg>
      <pc:sldChg chg="delSp modSp">
        <pc:chgData name="" userId="" providerId="" clId="Web-{D380BD00-C4F8-4A7B-9FA6-3CAA2546C9A9}" dt="2019-05-15T10:54:48.409" v="32"/>
        <pc:sldMkLst>
          <pc:docMk/>
          <pc:sldMk cId="1108738961" sldId="342"/>
        </pc:sldMkLst>
        <pc:spChg chg="mod">
          <ac:chgData name="" userId="" providerId="" clId="Web-{D380BD00-C4F8-4A7B-9FA6-3CAA2546C9A9}" dt="2019-05-15T10:54:44.597" v="30" actId="20577"/>
          <ac:spMkLst>
            <pc:docMk/>
            <pc:sldMk cId="1108738961" sldId="342"/>
            <ac:spMk id="3" creationId="{00000000-0000-0000-0000-000000000000}"/>
          </ac:spMkLst>
        </pc:spChg>
        <pc:spChg chg="del">
          <ac:chgData name="" userId="" providerId="" clId="Web-{D380BD00-C4F8-4A7B-9FA6-3CAA2546C9A9}" dt="2019-05-15T10:54:48.409" v="32"/>
          <ac:spMkLst>
            <pc:docMk/>
            <pc:sldMk cId="1108738961" sldId="342"/>
            <ac:spMk id="5" creationId="{00000000-0000-0000-0000-000000000000}"/>
          </ac:spMkLst>
        </pc:spChg>
      </pc:sldChg>
      <pc:sldChg chg="del">
        <pc:chgData name="" userId="" providerId="" clId="Web-{D380BD00-C4F8-4A7B-9FA6-3CAA2546C9A9}" dt="2019-05-15T11:10:50.598" v="39"/>
        <pc:sldMkLst>
          <pc:docMk/>
          <pc:sldMk cId="1106900121" sldId="343"/>
        </pc:sldMkLst>
      </pc:sldChg>
      <pc:sldChg chg="modSp">
        <pc:chgData name="" userId="" providerId="" clId="Web-{D380BD00-C4F8-4A7B-9FA6-3CAA2546C9A9}" dt="2019-05-15T11:11:00.145" v="40"/>
        <pc:sldMkLst>
          <pc:docMk/>
          <pc:sldMk cId="2028667057" sldId="344"/>
        </pc:sldMkLst>
        <pc:picChg chg="mod">
          <ac:chgData name="" userId="" providerId="" clId="Web-{D380BD00-C4F8-4A7B-9FA6-3CAA2546C9A9}" dt="2019-05-15T11:11:00.145" v="40"/>
          <ac:picMkLst>
            <pc:docMk/>
            <pc:sldMk cId="2028667057" sldId="344"/>
            <ac:picMk id="4" creationId="{00000000-0000-0000-0000-000000000000}"/>
          </ac:picMkLst>
        </pc:picChg>
      </pc:sldChg>
      <pc:sldChg chg="modSp">
        <pc:chgData name="" userId="" providerId="" clId="Web-{D380BD00-C4F8-4A7B-9FA6-3CAA2546C9A9}" dt="2019-05-15T11:23:15.576" v="68" actId="20577"/>
        <pc:sldMkLst>
          <pc:docMk/>
          <pc:sldMk cId="864995875" sldId="368"/>
        </pc:sldMkLst>
        <pc:spChg chg="mod">
          <ac:chgData name="" userId="" providerId="" clId="Web-{D380BD00-C4F8-4A7B-9FA6-3CAA2546C9A9}" dt="2019-05-15T11:23:15.576" v="68" actId="20577"/>
          <ac:spMkLst>
            <pc:docMk/>
            <pc:sldMk cId="864995875" sldId="368"/>
            <ac:spMk id="2" creationId="{00000000-0000-0000-0000-000000000000}"/>
          </ac:spMkLst>
        </pc:spChg>
      </pc:sldChg>
      <pc:sldChg chg="modSp">
        <pc:chgData name="" userId="" providerId="" clId="Web-{D380BD00-C4F8-4A7B-9FA6-3CAA2546C9A9}" dt="2019-05-15T11:19:53.980" v="51"/>
        <pc:sldMkLst>
          <pc:docMk/>
          <pc:sldMk cId="35556543" sldId="369"/>
        </pc:sldMkLst>
        <pc:picChg chg="mod">
          <ac:chgData name="" userId="" providerId="" clId="Web-{D380BD00-C4F8-4A7B-9FA6-3CAA2546C9A9}" dt="2019-05-15T11:19:53.980" v="51"/>
          <ac:picMkLst>
            <pc:docMk/>
            <pc:sldMk cId="35556543" sldId="369"/>
            <ac:picMk id="4" creationId="{00000000-0000-0000-0000-000000000000}"/>
          </ac:picMkLst>
        </pc:picChg>
      </pc:sldChg>
      <pc:sldChg chg="modSp">
        <pc:chgData name="" userId="" providerId="" clId="Web-{D380BD00-C4F8-4A7B-9FA6-3CAA2546C9A9}" dt="2019-05-15T11:20:07.261" v="52"/>
        <pc:sldMkLst>
          <pc:docMk/>
          <pc:sldMk cId="2299796655" sldId="370"/>
        </pc:sldMkLst>
        <pc:picChg chg="mod">
          <ac:chgData name="" userId="" providerId="" clId="Web-{D380BD00-C4F8-4A7B-9FA6-3CAA2546C9A9}" dt="2019-05-15T11:20:07.261" v="52"/>
          <ac:picMkLst>
            <pc:docMk/>
            <pc:sldMk cId="2299796655" sldId="370"/>
            <ac:picMk id="4" creationId="{00000000-0000-0000-0000-000000000000}"/>
          </ac:picMkLst>
        </pc:picChg>
      </pc:sldChg>
      <pc:sldChg chg="modSp">
        <pc:chgData name="" userId="" providerId="" clId="Web-{D380BD00-C4F8-4A7B-9FA6-3CAA2546C9A9}" dt="2019-05-15T11:20:37.199" v="53"/>
        <pc:sldMkLst>
          <pc:docMk/>
          <pc:sldMk cId="225545481" sldId="371"/>
        </pc:sldMkLst>
        <pc:picChg chg="mod">
          <ac:chgData name="" userId="" providerId="" clId="Web-{D380BD00-C4F8-4A7B-9FA6-3CAA2546C9A9}" dt="2019-05-15T11:20:37.199" v="53"/>
          <ac:picMkLst>
            <pc:docMk/>
            <pc:sldMk cId="225545481" sldId="371"/>
            <ac:picMk id="4" creationId="{00000000-0000-0000-0000-000000000000}"/>
          </ac:picMkLst>
        </pc:picChg>
      </pc:sldChg>
      <pc:sldChg chg="modSp">
        <pc:chgData name="" userId="" providerId="" clId="Web-{D380BD00-C4F8-4A7B-9FA6-3CAA2546C9A9}" dt="2019-05-15T11:20:47.996" v="54"/>
        <pc:sldMkLst>
          <pc:docMk/>
          <pc:sldMk cId="4021886850" sldId="372"/>
        </pc:sldMkLst>
        <pc:picChg chg="mod">
          <ac:chgData name="" userId="" providerId="" clId="Web-{D380BD00-C4F8-4A7B-9FA6-3CAA2546C9A9}" dt="2019-05-15T11:20:47.996" v="54"/>
          <ac:picMkLst>
            <pc:docMk/>
            <pc:sldMk cId="4021886850" sldId="372"/>
            <ac:picMk id="4" creationId="{00000000-0000-0000-0000-000000000000}"/>
          </ac:picMkLst>
        </pc:picChg>
      </pc:sldChg>
      <pc:sldChg chg="modSp ord">
        <pc:chgData name="" userId="" providerId="" clId="Web-{D380BD00-C4F8-4A7B-9FA6-3CAA2546C9A9}" dt="2019-05-15T11:22:41.451" v="63"/>
        <pc:sldMkLst>
          <pc:docMk/>
          <pc:sldMk cId="4104416654" sldId="373"/>
        </pc:sldMkLst>
        <pc:picChg chg="mod">
          <ac:chgData name="" userId="" providerId="" clId="Web-{D380BD00-C4F8-4A7B-9FA6-3CAA2546C9A9}" dt="2019-05-15T11:21:03.262" v="55"/>
          <ac:picMkLst>
            <pc:docMk/>
            <pc:sldMk cId="4104416654" sldId="373"/>
            <ac:picMk id="4" creationId="{00000000-0000-0000-0000-000000000000}"/>
          </ac:picMkLst>
        </pc:picChg>
      </pc:sldChg>
      <pc:sldChg chg="modSp ord">
        <pc:chgData name="" userId="" providerId="" clId="Web-{D380BD00-C4F8-4A7B-9FA6-3CAA2546C9A9}" dt="2019-05-15T11:25:00.890" v="79"/>
        <pc:sldMkLst>
          <pc:docMk/>
          <pc:sldMk cId="4052446405" sldId="374"/>
        </pc:sldMkLst>
        <pc:picChg chg="mod">
          <ac:chgData name="" userId="" providerId="" clId="Web-{D380BD00-C4F8-4A7B-9FA6-3CAA2546C9A9}" dt="2019-05-15T11:25:00.890" v="79"/>
          <ac:picMkLst>
            <pc:docMk/>
            <pc:sldMk cId="4052446405" sldId="374"/>
            <ac:picMk id="4" creationId="{00000000-0000-0000-0000-000000000000}"/>
          </ac:picMkLst>
        </pc:picChg>
      </pc:sldChg>
      <pc:sldChg chg="modSp ord">
        <pc:chgData name="" userId="" providerId="" clId="Web-{D380BD00-C4F8-4A7B-9FA6-3CAA2546C9A9}" dt="2019-05-15T11:22:41.451" v="61"/>
        <pc:sldMkLst>
          <pc:docMk/>
          <pc:sldMk cId="2740314651" sldId="375"/>
        </pc:sldMkLst>
        <pc:picChg chg="mod">
          <ac:chgData name="" userId="" providerId="" clId="Web-{D380BD00-C4F8-4A7B-9FA6-3CAA2546C9A9}" dt="2019-05-15T11:22:02.154" v="58"/>
          <ac:picMkLst>
            <pc:docMk/>
            <pc:sldMk cId="2740314651" sldId="375"/>
            <ac:picMk id="4" creationId="{00000000-0000-0000-0000-000000000000}"/>
          </ac:picMkLst>
        </pc:picChg>
      </pc:sldChg>
      <pc:sldChg chg="modSp ord">
        <pc:chgData name="" userId="" providerId="" clId="Web-{D380BD00-C4F8-4A7B-9FA6-3CAA2546C9A9}" dt="2019-05-15T11:22:41.451" v="60"/>
        <pc:sldMkLst>
          <pc:docMk/>
          <pc:sldMk cId="1404881434" sldId="376"/>
        </pc:sldMkLst>
        <pc:picChg chg="mod">
          <ac:chgData name="" userId="" providerId="" clId="Web-{D380BD00-C4F8-4A7B-9FA6-3CAA2546C9A9}" dt="2019-05-15T11:22:15.466" v="59"/>
          <ac:picMkLst>
            <pc:docMk/>
            <pc:sldMk cId="1404881434" sldId="376"/>
            <ac:picMk id="4" creationId="{00000000-0000-0000-0000-000000000000}"/>
          </ac:picMkLst>
        </pc:picChg>
      </pc:sldChg>
      <pc:sldChg chg="del">
        <pc:chgData name="" userId="" providerId="" clId="Web-{D380BD00-C4F8-4A7B-9FA6-3CAA2546C9A9}" dt="2019-05-15T11:22:50.873" v="64"/>
        <pc:sldMkLst>
          <pc:docMk/>
          <pc:sldMk cId="2653396264" sldId="377"/>
        </pc:sldMkLst>
      </pc:sldChg>
      <pc:sldChg chg="del">
        <pc:chgData name="" userId="" providerId="" clId="Web-{D380BD00-C4F8-4A7B-9FA6-3CAA2546C9A9}" dt="2019-05-15T11:22:54.139" v="65"/>
        <pc:sldMkLst>
          <pc:docMk/>
          <pc:sldMk cId="1711724224" sldId="378"/>
        </pc:sldMkLst>
      </pc:sldChg>
      <pc:sldChg chg="modSp">
        <pc:chgData name="" userId="" providerId="" clId="Web-{D380BD00-C4F8-4A7B-9FA6-3CAA2546C9A9}" dt="2019-05-15T11:10:00.035" v="35"/>
        <pc:sldMkLst>
          <pc:docMk/>
          <pc:sldMk cId="284510598" sldId="400"/>
        </pc:sldMkLst>
        <pc:picChg chg="mod">
          <ac:chgData name="" userId="" providerId="" clId="Web-{D380BD00-C4F8-4A7B-9FA6-3CAA2546C9A9}" dt="2019-05-15T11:10:00.035" v="35"/>
          <ac:picMkLst>
            <pc:docMk/>
            <pc:sldMk cId="284510598" sldId="400"/>
            <ac:picMk id="4" creationId="{00000000-0000-0000-0000-000000000000}"/>
          </ac:picMkLst>
        </pc:picChg>
      </pc:sldChg>
      <pc:sldChg chg="del">
        <pc:chgData name="" userId="" providerId="" clId="Web-{D380BD00-C4F8-4A7B-9FA6-3CAA2546C9A9}" dt="2019-05-15T11:10:13.223" v="36"/>
        <pc:sldMkLst>
          <pc:docMk/>
          <pc:sldMk cId="1946963908" sldId="401"/>
        </pc:sldMkLst>
      </pc:sldChg>
      <pc:sldChg chg="modSp add replId">
        <pc:chgData name="" userId="" providerId="" clId="Web-{D380BD00-C4F8-4A7B-9FA6-3CAA2546C9A9}" dt="2019-05-15T11:24:23.484" v="78"/>
        <pc:sldMkLst>
          <pc:docMk/>
          <pc:sldMk cId="2510460507" sldId="401"/>
        </pc:sldMkLst>
        <pc:picChg chg="mod">
          <ac:chgData name="" userId="" providerId="" clId="Web-{D380BD00-C4F8-4A7B-9FA6-3CAA2546C9A9}" dt="2019-05-15T11:24:23.484" v="78"/>
          <ac:picMkLst>
            <pc:docMk/>
            <pc:sldMk cId="2510460507" sldId="401"/>
            <ac:picMk id="4" creationId="{00000000-0000-0000-0000-000000000000}"/>
          </ac:picMkLst>
        </pc:picChg>
      </pc:sldChg>
      <pc:sldChg chg="modSp add replId">
        <pc:chgData name="" userId="" providerId="" clId="Web-{D380BD00-C4F8-4A7B-9FA6-3CAA2546C9A9}" dt="2019-05-15T11:24:13.937" v="77"/>
        <pc:sldMkLst>
          <pc:docMk/>
          <pc:sldMk cId="1387320587" sldId="402"/>
        </pc:sldMkLst>
        <pc:picChg chg="mod">
          <ac:chgData name="" userId="" providerId="" clId="Web-{D380BD00-C4F8-4A7B-9FA6-3CAA2546C9A9}" dt="2019-05-15T11:24:13.937" v="77"/>
          <ac:picMkLst>
            <pc:docMk/>
            <pc:sldMk cId="1387320587" sldId="402"/>
            <ac:picMk id="4" creationId="{00000000-0000-0000-0000-000000000000}"/>
          </ac:picMkLst>
        </pc:picChg>
      </pc:sldChg>
      <pc:sldChg chg="modSp add replId">
        <pc:chgData name="" userId="" providerId="" clId="Web-{D380BD00-C4F8-4A7B-9FA6-3CAA2546C9A9}" dt="2019-05-15T11:24:00.374" v="76"/>
        <pc:sldMkLst>
          <pc:docMk/>
          <pc:sldMk cId="1162871296" sldId="403"/>
        </pc:sldMkLst>
        <pc:picChg chg="mod">
          <ac:chgData name="" userId="" providerId="" clId="Web-{D380BD00-C4F8-4A7B-9FA6-3CAA2546C9A9}" dt="2019-05-15T11:24:00.374" v="76"/>
          <ac:picMkLst>
            <pc:docMk/>
            <pc:sldMk cId="1162871296" sldId="403"/>
            <ac:picMk id="4" creationId="{00000000-0000-0000-0000-000000000000}"/>
          </ac:picMkLst>
        </pc:picChg>
      </pc:sldChg>
      <pc:sldChg chg="modSp add replId">
        <pc:chgData name="" userId="" providerId="" clId="Web-{D380BD00-C4F8-4A7B-9FA6-3CAA2546C9A9}" dt="2019-05-15T11:23:48.327" v="75"/>
        <pc:sldMkLst>
          <pc:docMk/>
          <pc:sldMk cId="3972097798" sldId="404"/>
        </pc:sldMkLst>
        <pc:picChg chg="mod">
          <ac:chgData name="" userId="" providerId="" clId="Web-{D380BD00-C4F8-4A7B-9FA6-3CAA2546C9A9}" dt="2019-05-15T11:23:48.327" v="75"/>
          <ac:picMkLst>
            <pc:docMk/>
            <pc:sldMk cId="3972097798" sldId="404"/>
            <ac:picMk id="4" creationId="{00000000-0000-0000-0000-000000000000}"/>
          </ac:picMkLst>
        </pc:picChg>
      </pc:sldChg>
      <pc:sldChg chg="modSp new">
        <pc:chgData name="" userId="" providerId="" clId="Web-{D380BD00-C4F8-4A7B-9FA6-3CAA2546C9A9}" dt="2019-05-15T11:26:23.360" v="87" actId="20577"/>
        <pc:sldMkLst>
          <pc:docMk/>
          <pc:sldMk cId="3103153603" sldId="405"/>
        </pc:sldMkLst>
        <pc:spChg chg="mod">
          <ac:chgData name="" userId="" providerId="" clId="Web-{D380BD00-C4F8-4A7B-9FA6-3CAA2546C9A9}" dt="2019-05-15T11:26:23.360" v="87" actId="20577"/>
          <ac:spMkLst>
            <pc:docMk/>
            <pc:sldMk cId="3103153603" sldId="405"/>
            <ac:spMk id="2" creationId="{6114BF3C-768C-495D-896F-82769145FA44}"/>
          </ac:spMkLst>
        </pc:spChg>
      </pc:sldChg>
      <pc:sldChg chg="modSp add replId">
        <pc:chgData name="" userId="" providerId="" clId="Web-{D380BD00-C4F8-4A7B-9FA6-3CAA2546C9A9}" dt="2019-05-15T11:28:35.346" v="101"/>
        <pc:sldMkLst>
          <pc:docMk/>
          <pc:sldMk cId="2767505418" sldId="406"/>
        </pc:sldMkLst>
        <pc:picChg chg="mod">
          <ac:chgData name="" userId="" providerId="" clId="Web-{D380BD00-C4F8-4A7B-9FA6-3CAA2546C9A9}" dt="2019-05-15T11:28:35.346" v="101"/>
          <ac:picMkLst>
            <pc:docMk/>
            <pc:sldMk cId="2767505418" sldId="406"/>
            <ac:picMk id="4" creationId="{00000000-0000-0000-0000-000000000000}"/>
          </ac:picMkLst>
        </pc:picChg>
      </pc:sldChg>
      <pc:sldChg chg="modSp add replId">
        <pc:chgData name="" userId="" providerId="" clId="Web-{D380BD00-C4F8-4A7B-9FA6-3CAA2546C9A9}" dt="2019-05-15T11:28:24.471" v="100"/>
        <pc:sldMkLst>
          <pc:docMk/>
          <pc:sldMk cId="1635981557" sldId="407"/>
        </pc:sldMkLst>
        <pc:picChg chg="mod">
          <ac:chgData name="" userId="" providerId="" clId="Web-{D380BD00-C4F8-4A7B-9FA6-3CAA2546C9A9}" dt="2019-05-15T11:28:24.471" v="100"/>
          <ac:picMkLst>
            <pc:docMk/>
            <pc:sldMk cId="1635981557" sldId="407"/>
            <ac:picMk id="4" creationId="{00000000-0000-0000-0000-000000000000}"/>
          </ac:picMkLst>
        </pc:picChg>
      </pc:sldChg>
      <pc:sldChg chg="modSp add replId">
        <pc:chgData name="" userId="" providerId="" clId="Web-{D380BD00-C4F8-4A7B-9FA6-3CAA2546C9A9}" dt="2019-05-15T11:28:09.908" v="99"/>
        <pc:sldMkLst>
          <pc:docMk/>
          <pc:sldMk cId="1860227202" sldId="408"/>
        </pc:sldMkLst>
        <pc:picChg chg="mod">
          <ac:chgData name="" userId="" providerId="" clId="Web-{D380BD00-C4F8-4A7B-9FA6-3CAA2546C9A9}" dt="2019-05-15T11:28:09.908" v="99"/>
          <ac:picMkLst>
            <pc:docMk/>
            <pc:sldMk cId="1860227202" sldId="408"/>
            <ac:picMk id="4" creationId="{00000000-0000-0000-0000-000000000000}"/>
          </ac:picMkLst>
        </pc:picChg>
      </pc:sldChg>
      <pc:sldChg chg="modSp add replId">
        <pc:chgData name="" userId="" providerId="" clId="Web-{D380BD00-C4F8-4A7B-9FA6-3CAA2546C9A9}" dt="2019-05-15T11:27:52.877" v="98"/>
        <pc:sldMkLst>
          <pc:docMk/>
          <pc:sldMk cId="900922612" sldId="409"/>
        </pc:sldMkLst>
        <pc:picChg chg="mod">
          <ac:chgData name="" userId="" providerId="" clId="Web-{D380BD00-C4F8-4A7B-9FA6-3CAA2546C9A9}" dt="2019-05-15T11:27:52.877" v="98"/>
          <ac:picMkLst>
            <pc:docMk/>
            <pc:sldMk cId="900922612" sldId="409"/>
            <ac:picMk id="4" creationId="{00000000-0000-0000-0000-000000000000}"/>
          </ac:picMkLst>
        </pc:picChg>
      </pc:sldChg>
    </pc:docChg>
  </pc:docChgLst>
  <pc:docChgLst>
    <pc:chgData clId="Web-{E4478494-9202-490A-A167-043572915A8A}"/>
    <pc:docChg chg="addSld modSld sldOrd">
      <pc:chgData name="" userId="" providerId="" clId="Web-{E4478494-9202-490A-A167-043572915A8A}" dt="2019-04-29T23:23:14.142" v="480" actId="20577"/>
      <pc:docMkLst>
        <pc:docMk/>
      </pc:docMkLst>
      <pc:sldChg chg="modSp">
        <pc:chgData name="" userId="" providerId="" clId="Web-{E4478494-9202-490A-A167-043572915A8A}" dt="2019-04-29T23:23:14.142" v="479" actId="20577"/>
        <pc:sldMkLst>
          <pc:docMk/>
          <pc:sldMk cId="1263275846" sldId="332"/>
        </pc:sldMkLst>
        <pc:spChg chg="mod">
          <ac:chgData name="" userId="" providerId="" clId="Web-{E4478494-9202-490A-A167-043572915A8A}" dt="2019-04-29T23:23:14.142" v="479" actId="20577"/>
          <ac:spMkLst>
            <pc:docMk/>
            <pc:sldMk cId="1263275846" sldId="332"/>
            <ac:spMk id="3" creationId="{00000000-0000-0000-0000-000000000000}"/>
          </ac:spMkLst>
        </pc:spChg>
      </pc:sldChg>
      <pc:sldChg chg="modSp add ord replId">
        <pc:chgData name="" userId="" providerId="" clId="Web-{E4478494-9202-490A-A167-043572915A8A}" dt="2019-04-29T23:12:50.496" v="4"/>
        <pc:sldMkLst>
          <pc:docMk/>
          <pc:sldMk cId="3135681275" sldId="333"/>
        </pc:sldMkLst>
        <pc:picChg chg="mod">
          <ac:chgData name="" userId="" providerId="" clId="Web-{E4478494-9202-490A-A167-043572915A8A}" dt="2019-04-29T23:12:29.026" v="1"/>
          <ac:picMkLst>
            <pc:docMk/>
            <pc:sldMk cId="3135681275" sldId="333"/>
            <ac:picMk id="4" creationId="{00000000-0000-0000-0000-000000000000}"/>
          </ac:picMkLst>
        </pc:picChg>
      </pc:sldChg>
      <pc:sldChg chg="modSp add replId">
        <pc:chgData name="" userId="" providerId="" clId="Web-{E4478494-9202-490A-A167-043572915A8A}" dt="2019-04-29T23:12:47.058" v="3"/>
        <pc:sldMkLst>
          <pc:docMk/>
          <pc:sldMk cId="3905658739" sldId="334"/>
        </pc:sldMkLst>
        <pc:picChg chg="mod">
          <ac:chgData name="" userId="" providerId="" clId="Web-{E4478494-9202-490A-A167-043572915A8A}" dt="2019-04-29T23:12:47.058" v="3"/>
          <ac:picMkLst>
            <pc:docMk/>
            <pc:sldMk cId="3905658739" sldId="334"/>
            <ac:picMk id="4" creationId="{00000000-0000-0000-0000-000000000000}"/>
          </ac:picMkLst>
        </pc:picChg>
      </pc:sldChg>
    </pc:docChg>
  </pc:docChgLst>
  <pc:docChgLst>
    <pc:chgData clId="Web-{A311184E-800D-4B0C-AFD0-3722E6D0FE9D}"/>
    <pc:docChg chg="addSld modSld">
      <pc:chgData name="" userId="" providerId="" clId="Web-{A311184E-800D-4B0C-AFD0-3722E6D0FE9D}" dt="2019-05-13T23:56:11.108" v="102" actId="20577"/>
      <pc:docMkLst>
        <pc:docMk/>
      </pc:docMkLst>
      <pc:sldChg chg="modSp">
        <pc:chgData name="" userId="" providerId="" clId="Web-{A311184E-800D-4B0C-AFD0-3722E6D0FE9D}" dt="2019-05-13T23:56:10.748" v="100" actId="20577"/>
        <pc:sldMkLst>
          <pc:docMk/>
          <pc:sldMk cId="1046726550" sldId="323"/>
        </pc:sldMkLst>
        <pc:spChg chg="mod">
          <ac:chgData name="" userId="" providerId="" clId="Web-{A311184E-800D-4B0C-AFD0-3722E6D0FE9D}" dt="2019-05-13T23:56:10.748" v="100" actId="20577"/>
          <ac:spMkLst>
            <pc:docMk/>
            <pc:sldMk cId="1046726550" sldId="323"/>
            <ac:spMk id="3" creationId="{00000000-0000-0000-0000-000000000000}"/>
          </ac:spMkLst>
        </pc:spChg>
      </pc:sldChg>
      <pc:sldChg chg="modSp">
        <pc:chgData name="" userId="" providerId="" clId="Web-{A311184E-800D-4B0C-AFD0-3722E6D0FE9D}" dt="2019-05-13T23:55:59.498" v="92" actId="20577"/>
        <pc:sldMkLst>
          <pc:docMk/>
          <pc:sldMk cId="4041365528" sldId="335"/>
        </pc:sldMkLst>
        <pc:spChg chg="mod">
          <ac:chgData name="" userId="" providerId="" clId="Web-{A311184E-800D-4B0C-AFD0-3722E6D0FE9D}" dt="2019-05-13T23:55:59.498" v="92" actId="20577"/>
          <ac:spMkLst>
            <pc:docMk/>
            <pc:sldMk cId="4041365528" sldId="335"/>
            <ac:spMk id="3" creationId="{00000000-0000-0000-0000-000000000000}"/>
          </ac:spMkLst>
        </pc:spChg>
      </pc:sldChg>
      <pc:sldChg chg="modSp add replId">
        <pc:chgData name="" userId="" providerId="" clId="Web-{A311184E-800D-4B0C-AFD0-3722E6D0FE9D}" dt="2019-05-13T23:49:59.669" v="3"/>
        <pc:sldMkLst>
          <pc:docMk/>
          <pc:sldMk cId="726088567" sldId="347"/>
        </pc:sldMkLst>
        <pc:picChg chg="mod">
          <ac:chgData name="" userId="" providerId="" clId="Web-{A311184E-800D-4B0C-AFD0-3722E6D0FE9D}" dt="2019-05-13T23:49:59.669" v="3"/>
          <ac:picMkLst>
            <pc:docMk/>
            <pc:sldMk cId="726088567" sldId="347"/>
            <ac:picMk id="4" creationId="{00000000-0000-0000-0000-000000000000}"/>
          </ac:picMkLst>
        </pc:picChg>
      </pc:sldChg>
      <pc:sldChg chg="modSp add replId">
        <pc:chgData name="" userId="" providerId="" clId="Web-{A311184E-800D-4B0C-AFD0-3722E6D0FE9D}" dt="2019-05-13T23:49:38.199" v="2"/>
        <pc:sldMkLst>
          <pc:docMk/>
          <pc:sldMk cId="3497493359" sldId="348"/>
        </pc:sldMkLst>
        <pc:picChg chg="mod">
          <ac:chgData name="" userId="" providerId="" clId="Web-{A311184E-800D-4B0C-AFD0-3722E6D0FE9D}" dt="2019-05-13T23:49:38.199" v="2"/>
          <ac:picMkLst>
            <pc:docMk/>
            <pc:sldMk cId="3497493359" sldId="348"/>
            <ac:picMk id="4" creationId="{00000000-0000-0000-0000-000000000000}"/>
          </ac:picMkLst>
        </pc:picChg>
      </pc:sldChg>
      <pc:sldChg chg="modSp add replId">
        <pc:chgData name="" userId="" providerId="" clId="Web-{A311184E-800D-4B0C-AFD0-3722E6D0FE9D}" dt="2019-05-13T23:51:26.262" v="10"/>
        <pc:sldMkLst>
          <pc:docMk/>
          <pc:sldMk cId="2757844890" sldId="349"/>
        </pc:sldMkLst>
        <pc:picChg chg="mod">
          <ac:chgData name="" userId="" providerId="" clId="Web-{A311184E-800D-4B0C-AFD0-3722E6D0FE9D}" dt="2019-05-13T23:51:26.262" v="10"/>
          <ac:picMkLst>
            <pc:docMk/>
            <pc:sldMk cId="2757844890" sldId="349"/>
            <ac:picMk id="4" creationId="{00000000-0000-0000-0000-000000000000}"/>
          </ac:picMkLst>
        </pc:picChg>
      </pc:sldChg>
      <pc:sldChg chg="modSp add replId">
        <pc:chgData name="" userId="" providerId="" clId="Web-{A311184E-800D-4B0C-AFD0-3722E6D0FE9D}" dt="2019-05-13T23:50:52.684" v="8"/>
        <pc:sldMkLst>
          <pc:docMk/>
          <pc:sldMk cId="1311817782" sldId="350"/>
        </pc:sldMkLst>
        <pc:picChg chg="mod">
          <ac:chgData name="" userId="" providerId="" clId="Web-{A311184E-800D-4B0C-AFD0-3722E6D0FE9D}" dt="2019-05-13T23:50:52.684" v="8"/>
          <ac:picMkLst>
            <pc:docMk/>
            <pc:sldMk cId="1311817782" sldId="350"/>
            <ac:picMk id="4" creationId="{00000000-0000-0000-0000-000000000000}"/>
          </ac:picMkLst>
        </pc:picChg>
      </pc:sldChg>
      <pc:sldChg chg="modSp add replId">
        <pc:chgData name="" userId="" providerId="" clId="Web-{A311184E-800D-4B0C-AFD0-3722E6D0FE9D}" dt="2019-05-13T23:51:41.106" v="11"/>
        <pc:sldMkLst>
          <pc:docMk/>
          <pc:sldMk cId="2279038572" sldId="351"/>
        </pc:sldMkLst>
        <pc:picChg chg="mod">
          <ac:chgData name="" userId="" providerId="" clId="Web-{A311184E-800D-4B0C-AFD0-3722E6D0FE9D}" dt="2019-05-13T23:51:41.106" v="11"/>
          <ac:picMkLst>
            <pc:docMk/>
            <pc:sldMk cId="2279038572" sldId="351"/>
            <ac:picMk id="4" creationId="{00000000-0000-0000-0000-000000000000}"/>
          </ac:picMkLst>
        </pc:picChg>
      </pc:sldChg>
      <pc:sldChg chg="modSp add replId">
        <pc:chgData name="" userId="" providerId="" clId="Web-{A311184E-800D-4B0C-AFD0-3722E6D0FE9D}" dt="2019-05-13T23:51:08.621" v="9"/>
        <pc:sldMkLst>
          <pc:docMk/>
          <pc:sldMk cId="3589562639" sldId="352"/>
        </pc:sldMkLst>
        <pc:picChg chg="mod">
          <ac:chgData name="" userId="" providerId="" clId="Web-{A311184E-800D-4B0C-AFD0-3722E6D0FE9D}" dt="2019-05-13T23:51:08.621" v="9"/>
          <ac:picMkLst>
            <pc:docMk/>
            <pc:sldMk cId="3589562639" sldId="352"/>
            <ac:picMk id="4" creationId="{00000000-0000-0000-0000-000000000000}"/>
          </ac:picMkLst>
        </pc:picChg>
      </pc:sldChg>
      <pc:sldChg chg="modSp add replId">
        <pc:chgData name="" userId="" providerId="" clId="Web-{A311184E-800D-4B0C-AFD0-3722E6D0FE9D}" dt="2019-05-13T23:52:37.403" v="15"/>
        <pc:sldMkLst>
          <pc:docMk/>
          <pc:sldMk cId="3455198586" sldId="353"/>
        </pc:sldMkLst>
        <pc:picChg chg="mod">
          <ac:chgData name="" userId="" providerId="" clId="Web-{A311184E-800D-4B0C-AFD0-3722E6D0FE9D}" dt="2019-05-13T23:52:37.403" v="15"/>
          <ac:picMkLst>
            <pc:docMk/>
            <pc:sldMk cId="3455198586" sldId="353"/>
            <ac:picMk id="4" creationId="{00000000-0000-0000-0000-000000000000}"/>
          </ac:picMkLst>
        </pc:picChg>
      </pc:sldChg>
      <pc:sldChg chg="modSp add replId">
        <pc:chgData name="" userId="" providerId="" clId="Web-{A311184E-800D-4B0C-AFD0-3722E6D0FE9D}" dt="2019-05-13T23:52:17.403" v="14"/>
        <pc:sldMkLst>
          <pc:docMk/>
          <pc:sldMk cId="2639037081" sldId="354"/>
        </pc:sldMkLst>
        <pc:picChg chg="mod">
          <ac:chgData name="" userId="" providerId="" clId="Web-{A311184E-800D-4B0C-AFD0-3722E6D0FE9D}" dt="2019-05-13T23:52:17.403" v="14"/>
          <ac:picMkLst>
            <pc:docMk/>
            <pc:sldMk cId="2639037081" sldId="354"/>
            <ac:picMk id="4" creationId="{00000000-0000-0000-0000-000000000000}"/>
          </ac:picMkLst>
        </pc:picChg>
      </pc:sldChg>
      <pc:sldChg chg="modSp add replId">
        <pc:chgData name="" userId="" providerId="" clId="Web-{A311184E-800D-4B0C-AFD0-3722E6D0FE9D}" dt="2019-05-13T23:53:49.919" v="22"/>
        <pc:sldMkLst>
          <pc:docMk/>
          <pc:sldMk cId="3462488990" sldId="355"/>
        </pc:sldMkLst>
        <pc:picChg chg="mod">
          <ac:chgData name="" userId="" providerId="" clId="Web-{A311184E-800D-4B0C-AFD0-3722E6D0FE9D}" dt="2019-05-13T23:53:49.919" v="22"/>
          <ac:picMkLst>
            <pc:docMk/>
            <pc:sldMk cId="3462488990" sldId="355"/>
            <ac:picMk id="4" creationId="{00000000-0000-0000-0000-000000000000}"/>
          </ac:picMkLst>
        </pc:picChg>
      </pc:sldChg>
      <pc:sldChg chg="modSp add replId">
        <pc:chgData name="" userId="" providerId="" clId="Web-{A311184E-800D-4B0C-AFD0-3722E6D0FE9D}" dt="2019-05-13T23:53:22.654" v="20"/>
        <pc:sldMkLst>
          <pc:docMk/>
          <pc:sldMk cId="2293951308" sldId="356"/>
        </pc:sldMkLst>
        <pc:picChg chg="mod">
          <ac:chgData name="" userId="" providerId="" clId="Web-{A311184E-800D-4B0C-AFD0-3722E6D0FE9D}" dt="2019-05-13T23:53:22.654" v="20"/>
          <ac:picMkLst>
            <pc:docMk/>
            <pc:sldMk cId="2293951308" sldId="356"/>
            <ac:picMk id="4" creationId="{00000000-0000-0000-0000-000000000000}"/>
          </ac:picMkLst>
        </pc:picChg>
      </pc:sldChg>
      <pc:sldChg chg="modSp add replId">
        <pc:chgData name="" userId="" providerId="" clId="Web-{A311184E-800D-4B0C-AFD0-3722E6D0FE9D}" dt="2019-05-13T23:54:03.341" v="23"/>
        <pc:sldMkLst>
          <pc:docMk/>
          <pc:sldMk cId="1242250310" sldId="357"/>
        </pc:sldMkLst>
        <pc:picChg chg="mod">
          <ac:chgData name="" userId="" providerId="" clId="Web-{A311184E-800D-4B0C-AFD0-3722E6D0FE9D}" dt="2019-05-13T23:54:03.341" v="23"/>
          <ac:picMkLst>
            <pc:docMk/>
            <pc:sldMk cId="1242250310" sldId="357"/>
            <ac:picMk id="4" creationId="{00000000-0000-0000-0000-000000000000}"/>
          </ac:picMkLst>
        </pc:picChg>
      </pc:sldChg>
      <pc:sldChg chg="modSp add replId">
        <pc:chgData name="" userId="" providerId="" clId="Web-{A311184E-800D-4B0C-AFD0-3722E6D0FE9D}" dt="2019-05-13T23:53:38.357" v="21"/>
        <pc:sldMkLst>
          <pc:docMk/>
          <pc:sldMk cId="2689794395" sldId="358"/>
        </pc:sldMkLst>
        <pc:picChg chg="mod">
          <ac:chgData name="" userId="" providerId="" clId="Web-{A311184E-800D-4B0C-AFD0-3722E6D0FE9D}" dt="2019-05-13T23:53:38.357" v="21"/>
          <ac:picMkLst>
            <pc:docMk/>
            <pc:sldMk cId="2689794395" sldId="358"/>
            <ac:picMk id="4" creationId="{00000000-0000-0000-0000-000000000000}"/>
          </ac:picMkLst>
        </pc:picChg>
      </pc:sldChg>
    </pc:docChg>
  </pc:docChgLst>
  <pc:docChgLst>
    <pc:chgData clId="Web-{76EF3D66-3428-4B57-ACC8-5C8500D00B39}"/>
    <pc:docChg chg="modSld">
      <pc:chgData name="" userId="" providerId="" clId="Web-{76EF3D66-3428-4B57-ACC8-5C8500D00B39}" dt="2019-05-10T13:13:31.413" v="3"/>
      <pc:docMkLst>
        <pc:docMk/>
      </pc:docMkLst>
      <pc:sldChg chg="modSp">
        <pc:chgData name="" userId="" providerId="" clId="Web-{76EF3D66-3428-4B57-ACC8-5C8500D00B39}" dt="2019-05-10T13:13:20.006" v="2"/>
        <pc:sldMkLst>
          <pc:docMk/>
          <pc:sldMk cId="1150411053" sldId="257"/>
        </pc:sldMkLst>
        <pc:picChg chg="mod">
          <ac:chgData name="" userId="" providerId="" clId="Web-{76EF3D66-3428-4B57-ACC8-5C8500D00B39}" dt="2019-05-10T13:13:20.006" v="2"/>
          <ac:picMkLst>
            <pc:docMk/>
            <pc:sldMk cId="1150411053" sldId="257"/>
            <ac:picMk id="4" creationId="{00000000-0000-0000-0000-000000000000}"/>
          </ac:picMkLst>
        </pc:picChg>
      </pc:sldChg>
      <pc:sldChg chg="modSp">
        <pc:chgData name="" userId="" providerId="" clId="Web-{76EF3D66-3428-4B57-ACC8-5C8500D00B39}" dt="2019-05-10T13:12:52.897" v="0"/>
        <pc:sldMkLst>
          <pc:docMk/>
          <pc:sldMk cId="1848300958" sldId="258"/>
        </pc:sldMkLst>
        <pc:picChg chg="mod">
          <ac:chgData name="" userId="" providerId="" clId="Web-{76EF3D66-3428-4B57-ACC8-5C8500D00B39}" dt="2019-05-10T13:12:52.897" v="0"/>
          <ac:picMkLst>
            <pc:docMk/>
            <pc:sldMk cId="1848300958" sldId="258"/>
            <ac:picMk id="4" creationId="{00000000-0000-0000-0000-000000000000}"/>
          </ac:picMkLst>
        </pc:picChg>
      </pc:sldChg>
      <pc:sldChg chg="modSp">
        <pc:chgData name="" userId="" providerId="" clId="Web-{76EF3D66-3428-4B57-ACC8-5C8500D00B39}" dt="2019-05-10T13:13:31.413" v="3"/>
        <pc:sldMkLst>
          <pc:docMk/>
          <pc:sldMk cId="1896182054" sldId="259"/>
        </pc:sldMkLst>
        <pc:picChg chg="mod">
          <ac:chgData name="" userId="" providerId="" clId="Web-{76EF3D66-3428-4B57-ACC8-5C8500D00B39}" dt="2019-05-10T13:13:31.413" v="3"/>
          <ac:picMkLst>
            <pc:docMk/>
            <pc:sldMk cId="1896182054" sldId="259"/>
            <ac:picMk id="4" creationId="{00000000-0000-0000-0000-000000000000}"/>
          </ac:picMkLst>
        </pc:picChg>
      </pc:sldChg>
      <pc:sldChg chg="modSp">
        <pc:chgData name="" userId="" providerId="" clId="Web-{76EF3D66-3428-4B57-ACC8-5C8500D00B39}" dt="2019-05-10T13:13:03.772" v="1"/>
        <pc:sldMkLst>
          <pc:docMk/>
          <pc:sldMk cId="1832039545" sldId="260"/>
        </pc:sldMkLst>
        <pc:picChg chg="mod">
          <ac:chgData name="" userId="" providerId="" clId="Web-{76EF3D66-3428-4B57-ACC8-5C8500D00B39}" dt="2019-05-10T13:13:03.772" v="1"/>
          <ac:picMkLst>
            <pc:docMk/>
            <pc:sldMk cId="1832039545" sldId="260"/>
            <ac:picMk id="4" creationId="{00000000-0000-0000-0000-000000000000}"/>
          </ac:picMkLst>
        </pc:picChg>
      </pc:sldChg>
    </pc:docChg>
  </pc:docChgLst>
  <pc:docChgLst>
    <pc:chgData clId="Web-{AD0555AB-9DFC-4F7A-96AE-7C5CF4BA50A7}"/>
    <pc:docChg chg="modSld">
      <pc:chgData name="" userId="" providerId="" clId="Web-{AD0555AB-9DFC-4F7A-96AE-7C5CF4BA50A7}" dt="2019-05-15T10:32:55.114" v="56" actId="20577"/>
      <pc:docMkLst>
        <pc:docMk/>
      </pc:docMkLst>
      <pc:sldChg chg="modSp">
        <pc:chgData name="" userId="" providerId="" clId="Web-{AD0555AB-9DFC-4F7A-96AE-7C5CF4BA50A7}" dt="2019-05-15T10:32:55.114" v="55" actId="20577"/>
        <pc:sldMkLst>
          <pc:docMk/>
          <pc:sldMk cId="1108738961" sldId="342"/>
        </pc:sldMkLst>
        <pc:spChg chg="mod">
          <ac:chgData name="" userId="" providerId="" clId="Web-{AD0555AB-9DFC-4F7A-96AE-7C5CF4BA50A7}" dt="2019-05-15T10:32:55.114" v="55" actId="20577"/>
          <ac:spMkLst>
            <pc:docMk/>
            <pc:sldMk cId="1108738961" sldId="342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3B73D8-5733-A540-B4F0-376ADE88850D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F2F56B-20BE-3146-90AC-5137B51730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843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Un-color code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9574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Un-color code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80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 took out the sub-bullet</a:t>
            </a:r>
            <a:r>
              <a:rPr lang="en-US" baseline="0" dirty="0"/>
              <a:t> indicating that the last bullet might be due to low crime rates because the sample size was large enough to be robust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6494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greater than 40% category</a:t>
            </a:r>
            <a:r>
              <a:rPr lang="en-US" baseline="0" dirty="0"/>
              <a:t> includes only Park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9129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181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greater than 40% category</a:t>
            </a:r>
            <a:r>
              <a:rPr lang="en-US" baseline="0" dirty="0"/>
              <a:t> includes only Park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623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095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less than 40% category</a:t>
            </a:r>
            <a:r>
              <a:rPr lang="en-US" baseline="0" dirty="0"/>
              <a:t> includes only Park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781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less than 40% category</a:t>
            </a:r>
            <a:r>
              <a:rPr lang="en-US" baseline="0" dirty="0"/>
              <a:t> includes only Park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358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 took out the sub-bullet</a:t>
            </a:r>
            <a:r>
              <a:rPr lang="en-US" baseline="0" dirty="0"/>
              <a:t> indicating that the last bullet might be due to low crime rates because the sample size was large enough to be robust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8427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greater than 40% category</a:t>
            </a:r>
            <a:r>
              <a:rPr lang="en-US" baseline="0" dirty="0"/>
              <a:t> includes only Park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0314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671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greater than 40% category</a:t>
            </a:r>
            <a:r>
              <a:rPr lang="en-US" baseline="0" dirty="0"/>
              <a:t> includes only Park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698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3420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less than 40% category</a:t>
            </a:r>
            <a:r>
              <a:rPr lang="en-US" baseline="0" dirty="0"/>
              <a:t> includes only Park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3648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less than 40% category</a:t>
            </a:r>
            <a:r>
              <a:rPr lang="en-US" baseline="0" dirty="0"/>
              <a:t> includes only Park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0810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2F56B-20BE-3146-90AC-5137B51730F6}" type="slidenum">
              <a:rPr lang="en-US" smtClean="0"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54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AAD15-BA1C-46C5-9975-E22EBD7AF192}" type="datetime1">
              <a:rPr lang="en-US" smtClean="0"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327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8AE76-97F3-4AD6-9735-E18FA8F8078D}" type="datetime1">
              <a:rPr lang="en-US" smtClean="0"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607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61F48-2BF4-4D39-9279-83A325BA428B}" type="datetime1">
              <a:rPr lang="en-US" smtClean="0"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949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393AF-81DF-4A3B-AA6C-5D1B024C2402}" type="datetime1">
              <a:rPr lang="en-US" smtClean="0"/>
              <a:t>10/25/2019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148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82B8E-4F2B-49B6-ACC7-26E5458303D7}" type="datetime1">
              <a:rPr lang="en-US" smtClean="0"/>
              <a:t>10/25/2019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405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78368-1E05-478D-A554-4A22A2F45DC0}" type="datetime1">
              <a:rPr lang="en-US" smtClean="0"/>
              <a:t>10/25/2019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662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50747-DD0D-43A3-B5EE-C79CE3AADA47}" type="datetime1">
              <a:rPr lang="en-US" smtClean="0"/>
              <a:t>10/25/2019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14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7014C-41FD-4155-8072-CBFC0DE57007}" type="datetime1">
              <a:rPr lang="en-US" smtClean="0"/>
              <a:t>10/25/2019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421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20F4-D483-44A1-83B2-02419CAB33F8}" type="datetime1">
              <a:rPr lang="en-US" smtClean="0"/>
              <a:t>10/25/2019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25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0A416-C8AC-44A4-BCDA-B37D71C265B4}" type="datetime1">
              <a:rPr lang="en-US" smtClean="0"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030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D140-ED02-470D-B2B7-4BC4AF856936}" type="datetime1">
              <a:rPr lang="en-US" smtClean="0"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771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6A42D-6BD8-4E8E-8715-03F9B6F3220A}" type="datetime1">
              <a:rPr lang="en-US" smtClean="0"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933F1-21A2-1541-8166-F1FAB1E70E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299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Hate Crimes in West Yorkshire: Bradford and </a:t>
            </a:r>
            <a:r>
              <a:rPr lang="en-US" dirty="0" err="1">
                <a:latin typeface="Times New Roman" charset="0"/>
                <a:ea typeface="Times New Roman" charset="0"/>
                <a:cs typeface="Times New Roman" charset="0"/>
              </a:rPr>
              <a:t>Calderdale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65735" y="5710019"/>
            <a:ext cx="6955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Jörg</a:t>
            </a:r>
            <a:r>
              <a:rPr lang="en-GB" dirty="0"/>
              <a:t> Friedrichs, University of </a:t>
            </a:r>
            <a:r>
              <a:rPr lang="en-GB" dirty="0" smtClean="0"/>
              <a:t>Oxford</a:t>
            </a:r>
            <a:endParaRPr lang="en-GB" dirty="0"/>
          </a:p>
          <a:p>
            <a:r>
              <a:rPr lang="en-GB" dirty="0"/>
              <a:t>Ashley Burke, University of Oxford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2A1D71-D68A-4192-A1CD-701DCB344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975008" y="3476158"/>
            <a:ext cx="7007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 smtClean="0"/>
              <a:t>Note: </a:t>
            </a:r>
            <a:r>
              <a:rPr lang="en-GB" i="1" dirty="0" smtClean="0"/>
              <a:t>This is a moderately revised version of the slideshow that was discussed with hate crime practitioners in Bradford and Calderdale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237935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dataset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Bradford District: 11,168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entries since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2004</a:t>
            </a:r>
          </a:p>
          <a:p>
            <a:pPr lvl="1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 estimate for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mid-2018: 537,200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Quotient </a:t>
            </a:r>
            <a:r>
              <a:rPr lang="en-GB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0.021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(post-2004)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Calderdale District: 3,390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entries since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2004</a:t>
            </a:r>
          </a:p>
          <a:p>
            <a:pPr lvl="1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 estimate for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mid-2018: 210,100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Quotient 0.016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(post-2004)</a:t>
            </a:r>
          </a:p>
          <a:p>
            <a:pPr algn="ctr"/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(hour of day); </a:t>
            </a:r>
            <a:r>
              <a:rPr lang="en-GB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place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(ward)</a:t>
            </a:r>
          </a:p>
          <a:p>
            <a:r>
              <a:rPr lang="en-GB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Ethnicity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victim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offender</a:t>
            </a:r>
          </a:p>
          <a:p>
            <a:r>
              <a:rPr lang="en-GB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Gender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victim and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offender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Offence type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(e.g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violence against </a:t>
            </a:r>
            <a:r>
              <a:rPr lang="en-GB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person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(e.g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charge/summons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GB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Religion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lvl="1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rare cases: direct information on racial/religious nature of offence</a:t>
            </a:r>
          </a:p>
          <a:p>
            <a:pPr lvl="1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 more rarely: information on religious targeting, e.g. “anti-Muslim”</a:t>
            </a:r>
          </a:p>
          <a:p>
            <a:pPr lvl="1"/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Compelled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rely on </a:t>
            </a:r>
            <a:r>
              <a:rPr lang="en-GB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Pakistani/Bangladeshi ethnicity as shorthand for “Muslim”</a:t>
            </a:r>
          </a:p>
          <a:p>
            <a:pPr lvl="1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sake of convenience, we use </a:t>
            </a:r>
            <a:r>
              <a:rPr lang="en-GB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“white” as a shorthand for “White British”.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1C9EA7-5207-43B3-B652-8A9F0529A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7791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charset="0"/>
                <a:ea typeface="Times New Roman" charset="0"/>
                <a:cs typeface="Times New Roman" charset="0"/>
              </a:rPr>
              <a:t>Number of observations per year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723103"/>
            <a:ext cx="10515600" cy="34538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Falls between 2007 and 2014, then rises sharply from 2015.</a:t>
            </a:r>
          </a:p>
          <a:p>
            <a:pPr lvl="1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pPr lvl="1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To what extent is this due to better recording?</a:t>
            </a:r>
          </a:p>
          <a:p>
            <a:pPr lvl="1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To what extent is it due to a real rise in frequency?</a:t>
            </a:r>
          </a:p>
          <a:p>
            <a:pPr marL="0" indent="0">
              <a:buNone/>
            </a:pP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33233A-85E5-479D-87C4-A35C50C25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50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86000" y="914400"/>
            <a:ext cx="7315200" cy="548640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6FC4FF1-648B-4AAF-988C-28FF8AF60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0849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86000" y="914400"/>
            <a:ext cx="7315200" cy="548640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4E7D0F7-87EB-4A39-B679-82295E11F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017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Methodological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652178"/>
          </a:xfrm>
        </p:spPr>
        <p:txBody>
          <a:bodyPr>
            <a:norm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 and interesting dataset, but many missing data </a:t>
            </a:r>
          </a:p>
          <a:p>
            <a:pPr lvl="1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 inference difficult and risky under such circumstances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Therefore, </a:t>
            </a:r>
            <a:r>
              <a:rPr lang="en-GB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quantitative-qualitative assemblage</a:t>
            </a:r>
          </a:p>
          <a:p>
            <a:pPr lvl="1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 rather than correlation analysis</a:t>
            </a:r>
          </a:p>
          <a:p>
            <a:pPr lvl="1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Sequential exploration of possible patterns rather than statistical controls</a:t>
            </a:r>
          </a:p>
          <a:p>
            <a:pPr lvl="1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Consulting experts with contextual knowledge in lieu of significance tests</a:t>
            </a:r>
          </a:p>
          <a:p>
            <a:pPr lvl="2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Would you please help us to tell real from spurious findings? </a:t>
            </a:r>
            <a:r>
              <a:rPr lang="en-GB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“Is this finding real?”</a:t>
            </a:r>
            <a:endParaRPr lang="en-GB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Please also help us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interpretation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findings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“If so, what’s </a:t>
            </a:r>
            <a:r>
              <a:rPr lang="en-GB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going on</a:t>
            </a:r>
            <a:r>
              <a:rPr lang="en-GB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?”</a:t>
            </a:r>
            <a:endParaRPr lang="en-GB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5C4BFF-77AC-49FA-A7FC-6CA76A259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168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A333E-6456-4778-8DAC-FD1E04EB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Religion/ethnicity in the 2011 Census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73F0F-DA63-463E-994C-7BEA5338A3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9622"/>
            <a:ext cx="10515600" cy="4177341"/>
          </a:xfrm>
        </p:spPr>
        <p:txBody>
          <a:bodyPr>
            <a:normAutofit fontScale="77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Bradford’s Muslim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minority was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 and dispersed.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24.7%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Muslims (77.9% of them Pakistani, 7.2% Bangladeshi) </a:t>
            </a:r>
          </a:p>
          <a:p>
            <a:pPr lvl="1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were 8 Muslim-majority wards. </a:t>
            </a:r>
          </a:p>
          <a:p>
            <a:pPr lvl="1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were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several genuinely mixed wards. </a:t>
            </a: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Calderdale’s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Muslim minority was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smaller and more concentrated.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7.3% Muslims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(88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of them Pakistani, 3.5%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Bangladeshi)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65% of them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lived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just one Muslim-majority ward (Park).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were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significant Muslim minorities in adjacent wards. </a:t>
            </a:r>
          </a:p>
          <a:p>
            <a:pPr lvl="2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Mainly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Warley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(15.6%) and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Skircoat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(9.8%)</a:t>
            </a:r>
          </a:p>
          <a:p>
            <a:pPr lvl="1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remaining 14 wards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had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10% Muslims altogether. </a:t>
            </a:r>
            <a:endParaRPr lang="en-GB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 other important trends in 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ethno-religious </a:t>
            </a:r>
            <a:r>
              <a:rPr lang="en-US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demography?</a:t>
            </a:r>
          </a:p>
          <a:p>
            <a:pPr lvl="1"/>
            <a:r>
              <a:rPr lang="en-US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Especially recent trends (post-2011)?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5DC45D-8F6F-4BA4-95FA-60B41B77B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121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logo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16916" y="662564"/>
            <a:ext cx="7607330" cy="553287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A7C1002-B44F-47DF-946D-3512D7A95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130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16916" y="662564"/>
            <a:ext cx="7607330" cy="5532871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DF987B3-57AB-489C-A339-F8FC98F67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985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charset="0"/>
                <a:ea typeface="Times New Roman" charset="0"/>
                <a:cs typeface="Times New Roman" charset="0"/>
              </a:rPr>
              <a:t>Missing data on ethnicity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48163"/>
          </a:xfrm>
        </p:spPr>
        <p:txBody>
          <a:bodyPr>
            <a:normAutofit fontScale="85000" lnSpcReduction="20000"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50-55% of cases, neither offender nor victim ethnicity is recorded.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This has grown since 2015 and stands at ca. 60%.</a:t>
            </a:r>
          </a:p>
          <a:p>
            <a:pPr lvl="1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35-40% of cases, only victim ethnicity is recorded.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This was slightly higher in the first few years than in the last few years.  </a:t>
            </a:r>
          </a:p>
          <a:p>
            <a:pPr lvl="1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4-8% of cases, only offender ethnicity is recorded.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This has decreased to its lowest level in the last three years. </a:t>
            </a:r>
          </a:p>
          <a:p>
            <a:pPr lvl="1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5-10% of cases, both offender and victim ethnicity is recorded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This has decreased since 2014 and stands at ca. 2%.</a:t>
            </a:r>
          </a:p>
          <a:p>
            <a:pPr lvl="1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Any comments?</a:t>
            </a:r>
          </a:p>
          <a:p>
            <a:pPr marL="0" indent="0">
              <a:buNone/>
            </a:pP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7FE95E-1B9D-447F-9082-373C7514E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8854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high confidence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0" y="914400"/>
            <a:ext cx="7315200" cy="548640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24A967A-5DD8-4059-A8A5-9F8AED3FA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4110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high confidence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0" y="914400"/>
            <a:ext cx="7315200" cy="548640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69CE76E-D997-4BBD-81CA-6F32B1C85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868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Missing data on gender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40-45% of cases, neither offender nor victim gender is recorded </a:t>
            </a: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40-45% of cases, only victim gender is recorded.</a:t>
            </a: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2-3% of cases, only offender gender is recorded. </a:t>
            </a:r>
            <a:endParaRPr lang="en-GB" dirty="0"/>
          </a:p>
          <a:p>
            <a:endParaRPr lang="en-GB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GB" dirty="0">
                <a:latin typeface="Times New Roman" charset="0"/>
                <a:ea typeface="Times New Roman" charset="0"/>
                <a:cs typeface="Times New Roman" charset="0"/>
              </a:rPr>
              <a:t>In only 10-15% of cases, both victim and offender gender is recorded. </a:t>
            </a:r>
          </a:p>
          <a:p>
            <a:endParaRPr lang="en-GB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There are fewer missing data for gender than for ethnicity. </a:t>
            </a:r>
          </a:p>
          <a:p>
            <a:pPr lvl="1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Presumably, this is because it is easier to establish gender than ethnicity?</a:t>
            </a:r>
          </a:p>
          <a:p>
            <a:pPr lvl="1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Why, then, is offender gender still known in only about 15% of the cases?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989955-2C38-460F-92AE-EC8B479A8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2441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high confidence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0" y="914400"/>
            <a:ext cx="7315200" cy="548640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65E880-9B11-41DD-8921-5C1D49D5D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667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high confidence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0" y="914400"/>
            <a:ext cx="7315200" cy="548640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A13FA00-D384-497E-91F4-FB26CA8C7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4437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16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4096445"/>
              </p:ext>
            </p:extLst>
          </p:nvPr>
        </p:nvGraphicFramePr>
        <p:xfrm>
          <a:off x="838200" y="1799268"/>
          <a:ext cx="8250624" cy="2864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0208">
                  <a:extLst>
                    <a:ext uri="{9D8B030D-6E8A-4147-A177-3AD203B41FA5}">
                      <a16:colId xmlns:a16="http://schemas.microsoft.com/office/drawing/2014/main" val="1534685124"/>
                    </a:ext>
                  </a:extLst>
                </a:gridCol>
                <a:gridCol w="2750208">
                  <a:extLst>
                    <a:ext uri="{9D8B030D-6E8A-4147-A177-3AD203B41FA5}">
                      <a16:colId xmlns:a16="http://schemas.microsoft.com/office/drawing/2014/main" val="4176279369"/>
                    </a:ext>
                  </a:extLst>
                </a:gridCol>
                <a:gridCol w="2750208">
                  <a:extLst>
                    <a:ext uri="{9D8B030D-6E8A-4147-A177-3AD203B41FA5}">
                      <a16:colId xmlns:a16="http://schemas.microsoft.com/office/drawing/2014/main" val="2473581748"/>
                    </a:ext>
                  </a:extLst>
                </a:gridCol>
              </a:tblGrid>
              <a:tr h="563593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White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Muslim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8085056"/>
                  </a:ext>
                </a:extLst>
              </a:tr>
              <a:tr h="11491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/>
                        <a:t>Offender</a:t>
                      </a:r>
                    </a:p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/>
                        <a:t>70% Bradford </a:t>
                      </a:r>
                      <a:br>
                        <a:rPr lang="en-GB" sz="2800" dirty="0" smtClean="0"/>
                      </a:br>
                      <a:r>
                        <a:rPr lang="en-GB" sz="2800" dirty="0" smtClean="0"/>
                        <a:t>84% Calderdale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/>
                        <a:t>19%</a:t>
                      </a:r>
                      <a:r>
                        <a:rPr lang="en-GB" sz="2800" baseline="0" dirty="0" smtClean="0"/>
                        <a:t> Bradford </a:t>
                      </a:r>
                      <a:br>
                        <a:rPr lang="en-GB" sz="2800" baseline="0" dirty="0" smtClean="0"/>
                      </a:br>
                      <a:r>
                        <a:rPr lang="en-GB" sz="2800" baseline="0" dirty="0" smtClean="0"/>
                        <a:t>12% Calderdale</a:t>
                      </a:r>
                      <a:endParaRPr lang="en-GB" sz="28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2494691"/>
                  </a:ext>
                </a:extLst>
              </a:tr>
              <a:tr h="1151613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Victim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/>
                        <a:t>30% Bradford </a:t>
                      </a:r>
                      <a:br>
                        <a:rPr lang="en-GB" sz="2800" dirty="0" smtClean="0"/>
                      </a:br>
                      <a:r>
                        <a:rPr lang="en-GB" sz="2800" dirty="0" smtClean="0"/>
                        <a:t>30% Calderdale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/>
                        <a:t>38%</a:t>
                      </a:r>
                      <a:r>
                        <a:rPr lang="en-GB" sz="2800" baseline="0" dirty="0" smtClean="0"/>
                        <a:t> Bradford </a:t>
                      </a:r>
                      <a:br>
                        <a:rPr lang="en-GB" sz="2800" baseline="0" dirty="0" smtClean="0"/>
                      </a:br>
                      <a:r>
                        <a:rPr lang="en-GB" sz="2800" dirty="0" smtClean="0"/>
                        <a:t>40% Calderdale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1020070"/>
                  </a:ext>
                </a:extLst>
              </a:tr>
            </a:tbl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>
                <a:latin typeface="Times New Roman" panose="02020603050405020304" pitchFamily="18" charset="0"/>
                <a:cs typeface="Times New Roman" panose="02020603050405020304" pitchFamily="18" charset="0"/>
              </a:rPr>
              <a:t>Headline findings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64142" y="4931030"/>
            <a:ext cx="10934299" cy="155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Percentage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hate crimes where BOTH victim AND offender are known:</a:t>
            </a:r>
          </a:p>
          <a:p>
            <a:pPr lvl="1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White-on-Muslim. </a:t>
            </a:r>
            <a:r>
              <a:rPr lang="en-GB" dirty="0">
                <a:latin typeface="Times New Roman"/>
                <a:cs typeface="Times New Roman"/>
              </a:rPr>
              <a:t>Bradford: 36%; Calderdale 38%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Muslim-on-White. </a:t>
            </a:r>
            <a:r>
              <a:rPr lang="en-GB" dirty="0">
                <a:latin typeface="Times New Roman"/>
                <a:cs typeface="Times New Roman"/>
              </a:rPr>
              <a:t>Bradford: 14%; Calderdale 10%</a:t>
            </a:r>
          </a:p>
        </p:txBody>
      </p:sp>
      <p:sp>
        <p:nvSpPr>
          <p:cNvPr id="5" name="Right Brace 4"/>
          <p:cNvSpPr/>
          <p:nvPr/>
        </p:nvSpPr>
        <p:spPr>
          <a:xfrm>
            <a:off x="9273407" y="2464066"/>
            <a:ext cx="240632" cy="904775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Brace 8"/>
          <p:cNvSpPr/>
          <p:nvPr/>
        </p:nvSpPr>
        <p:spPr>
          <a:xfrm>
            <a:off x="9281964" y="3636215"/>
            <a:ext cx="240632" cy="904775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9697554" y="3740326"/>
            <a:ext cx="19008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FF0000"/>
                </a:solidFill>
              </a:rPr>
              <a:t>White/Muslim </a:t>
            </a:r>
            <a:r>
              <a:rPr lang="en-GB" i="1" dirty="0">
                <a:solidFill>
                  <a:srgbClr val="FF0000"/>
                </a:solidFill>
              </a:rPr>
              <a:t>rather </a:t>
            </a:r>
            <a:r>
              <a:rPr lang="en-GB" i="1" dirty="0" smtClean="0">
                <a:solidFill>
                  <a:srgbClr val="FF0000"/>
                </a:solidFill>
              </a:rPr>
              <a:t>close (together </a:t>
            </a:r>
            <a:r>
              <a:rPr lang="en-GB" i="1" dirty="0">
                <a:solidFill>
                  <a:srgbClr val="FF0000"/>
                </a:solidFill>
              </a:rPr>
              <a:t>ca. 70</a:t>
            </a:r>
            <a:r>
              <a:rPr lang="en-GB" i="1" dirty="0" smtClean="0">
                <a:solidFill>
                  <a:srgbClr val="FF0000"/>
                </a:solidFill>
              </a:rPr>
              <a:t>%)</a:t>
            </a:r>
            <a:endParaRPr lang="en-GB" i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697554" y="2512527"/>
            <a:ext cx="19433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FF0000"/>
                </a:solidFill>
              </a:rPr>
              <a:t>Far more white than </a:t>
            </a:r>
            <a:r>
              <a:rPr lang="en-GB" i="1" dirty="0" smtClean="0">
                <a:solidFill>
                  <a:srgbClr val="FF0000"/>
                </a:solidFill>
              </a:rPr>
              <a:t>Muslim (together  </a:t>
            </a:r>
            <a:r>
              <a:rPr lang="en-GB" i="1" dirty="0">
                <a:solidFill>
                  <a:srgbClr val="FF0000"/>
                </a:solidFill>
              </a:rPr>
              <a:t>ca. 90</a:t>
            </a:r>
            <a:r>
              <a:rPr lang="en-GB" i="1" dirty="0" smtClean="0">
                <a:solidFill>
                  <a:srgbClr val="FF0000"/>
                </a:solidFill>
              </a:rPr>
              <a:t>%)</a:t>
            </a:r>
            <a:endParaRPr lang="en-GB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3465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charset="0"/>
                <a:ea typeface="Times New Roman" charset="0"/>
                <a:cs typeface="Times New Roman" charset="0"/>
              </a:rPr>
              <a:t>Muslim population density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3445" y="1825625"/>
            <a:ext cx="11002885" cy="4351338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wards with less than 40% Muslims, there are more Muslim victims than demographic share.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But in wards with more than 40% Muslims, there are fewer Muslim victims than demographic share. </a:t>
            </a:r>
          </a:p>
          <a:p>
            <a:pPr lvl="2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Does that indicate that Muslims are “safer” in Muslim-dominated wards than elsewhere? </a:t>
            </a:r>
          </a:p>
          <a:p>
            <a:pPr lvl="1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wards with more than 20% Muslims, there are fewer Muslim offenders than demographic share.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But in many wards with less than 20% Muslims, there are more Muslim offenders than demographic share. </a:t>
            </a:r>
          </a:p>
          <a:p>
            <a:pPr lvl="2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Why on earth would Muslims be over-represented as offenders in white-dominated wards?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69D692-A7B1-4469-B555-E3E0B0F6F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7424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6787" y="200968"/>
            <a:ext cx="8922726" cy="6489568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A14D9D-C969-4313-87E5-5F7BCCFDE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9209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81355" y="231112"/>
            <a:ext cx="8828308" cy="6420897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7455416-FB55-4B70-A717-5ACC4E419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439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75556" y="247120"/>
            <a:ext cx="9356567" cy="6411208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7C457D-F74A-4382-BF3D-D969D242E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8687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86038" y="180870"/>
            <a:ext cx="8933620" cy="6497492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E885D88-BF29-447A-A445-29F1EDBF3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637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charset="0"/>
                <a:ea typeface="Times New Roman" charset="0"/>
                <a:cs typeface="Times New Roman" charset="0"/>
              </a:rPr>
              <a:t>White population density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981623" cy="4351338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wards with less than 25% whites, there are more white victims than demographic share.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wards with more than 50% whites, there are fewer white victims than demographic share. </a:t>
            </a:r>
          </a:p>
          <a:p>
            <a:pPr lvl="2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Does that indicate that whites are at greater risk in “diverse” wards than elsewhere? </a:t>
            </a: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wards with more than 60% whites, there are slightly fewer white offenders than demographic share.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But in wards with less than 60% whites, there are more white offenders than demographic share. </a:t>
            </a:r>
          </a:p>
          <a:p>
            <a:pPr lvl="2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Why on earth would whites be over-represented as offenders in more “diverse” wards?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74B5A5-39D0-4282-8F15-E6EDA3451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0529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8123" y="223115"/>
            <a:ext cx="8792307" cy="6394713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1B135AF-6098-4217-9DB7-102407959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3876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88607" y="296196"/>
            <a:ext cx="8621485" cy="6270473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58FB7A3-26B9-484C-BB3D-211A8787F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3107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08220" y="237732"/>
            <a:ext cx="8750127" cy="6364035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3758A59-50B6-4B4C-A326-59E30DBB2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5770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28317" y="252349"/>
            <a:ext cx="8716214" cy="633937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F6CA6B0-46B5-4B22-95A3-94D9F156C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5615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charset="0"/>
                <a:ea typeface="Times New Roman" charset="0"/>
                <a:cs typeface="Times New Roman" charset="0"/>
              </a:rPr>
              <a:t>Muslim victims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32928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Hate crimes where victims are recorded as Muslim</a:t>
            </a:r>
          </a:p>
          <a:p>
            <a:pPr lvl="1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Absolute numbers track general trend.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Fall between 2007 and 2014, then sharp rise from 2015.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If anything, rise less sharp than in general dataset. </a:t>
            </a:r>
          </a:p>
          <a:p>
            <a:pPr lvl="2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Comments? </a:t>
            </a:r>
          </a:p>
          <a:p>
            <a:pPr lvl="1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Percentage seems stationary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Hovers around 40% of known victims (above population percentage).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Moderate rise in first few years, moderate decline in recent years. </a:t>
            </a:r>
          </a:p>
          <a:p>
            <a:pPr lvl="2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Comments?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40C1F6-D89D-49EC-B7D3-BCCB8CBBF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4018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5" y="662555"/>
            <a:ext cx="7607331" cy="553289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0B7E0AF-AF94-435A-B7AA-25146F06F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598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screenshot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6" y="662555"/>
            <a:ext cx="7607329" cy="5532889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D1EF592-CE18-4AC4-90BE-C2886CA08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0404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6" y="662555"/>
            <a:ext cx="7607328" cy="5532888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AC77DEC-6911-4354-A720-93B8D9458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782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6" y="662555"/>
            <a:ext cx="7607328" cy="5532888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3E3A7FB-6065-47F1-9B26-8CE56DA0A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6900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White victims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Hate crimes where victims are recorded as White British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Other white ethnicities not included. </a:t>
            </a:r>
            <a:br>
              <a:rPr lang="en-US" dirty="0">
                <a:latin typeface="Times New Roman" charset="0"/>
                <a:ea typeface="Times New Roman" charset="0"/>
                <a:cs typeface="Times New Roman" charset="0"/>
              </a:rPr>
            </a:b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Absolute numbers track general trend.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Fall between 2007 and 2014, then rise from 2015</a:t>
            </a: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Percentage seems rather stationary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Hovers around 30% (far below population percentage).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Decline in first few years, moderate rise in recent years. </a:t>
            </a:r>
          </a:p>
          <a:p>
            <a:pPr lvl="1"/>
            <a:r>
              <a:rPr lang="en-US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We see the reverse pattern for Muslim victims (p. 17).</a:t>
            </a:r>
          </a:p>
          <a:p>
            <a:pPr lvl="2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Comments?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A882CD-B34C-401C-B07A-CC4456DBD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7157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6" y="662555"/>
            <a:ext cx="7607328" cy="5532888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07EA6FE-67F5-42AE-A7BC-732E0216D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9309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6" y="662555"/>
            <a:ext cx="7607327" cy="5532887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9D87864-E870-48E2-BEC9-02445893F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3710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6" y="662555"/>
            <a:ext cx="7607327" cy="5532887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506A468-B52E-481B-A1B9-FE5AE7511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655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7" y="662555"/>
            <a:ext cx="7607325" cy="5532886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89B5DB6-FD47-4E0F-8BC3-DC6AA013F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5055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White offenders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The numbers recorded are low.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1-22 per month in Bradford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0-12 per month in </a:t>
            </a:r>
            <a:r>
              <a:rPr lang="en-US" dirty="0" err="1">
                <a:latin typeface="Times New Roman" charset="0"/>
                <a:ea typeface="Times New Roman" charset="0"/>
                <a:cs typeface="Times New Roman" charset="0"/>
              </a:rPr>
              <a:t>Calderdale</a:t>
            </a: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The average numbers are relatively stationary.</a:t>
            </a: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The percentages are both high and stationary.</a:t>
            </a:r>
          </a:p>
          <a:p>
            <a:pPr lvl="1"/>
            <a:r>
              <a:rPr lang="en-US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Ca. 70% of known offenders in Bradford</a:t>
            </a:r>
          </a:p>
          <a:p>
            <a:pPr lvl="1"/>
            <a:r>
              <a:rPr lang="en-US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Ca. 80% of known offenders in </a:t>
            </a:r>
            <a:r>
              <a:rPr lang="en-US" dirty="0" err="1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Calderdale</a:t>
            </a:r>
            <a:endParaRPr lang="en-US" dirty="0"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E3E6D1-2505-4A1C-A38D-2DB0CD17E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1024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7" y="662555"/>
            <a:ext cx="7607325" cy="5532886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B62208C-1C88-4CA3-A964-C5CF2E9AF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3837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7" y="662555"/>
            <a:ext cx="7607324" cy="5532885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F4FB55B-600B-47B1-AB02-9D546E55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2874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7" y="662555"/>
            <a:ext cx="7607324" cy="5532885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4B86455-81C9-4B17-8A0A-15058B37B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540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7" y="662555"/>
            <a:ext cx="7607323" cy="5532884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26BBE39-C784-4988-85EB-0A85AC8A9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27793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Muslim offenders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769867" cy="4351338"/>
          </a:xfrm>
        </p:spPr>
        <p:txBody>
          <a:bodyPr>
            <a:normAutofit fontScale="85000" lnSpcReduction="10000"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Numbers recorded even lower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0-10 per month in Bradford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0-6 per month in </a:t>
            </a:r>
            <a:r>
              <a:rPr lang="en-US" dirty="0" err="1">
                <a:latin typeface="Times New Roman" charset="0"/>
                <a:ea typeface="Times New Roman" charset="0"/>
                <a:cs typeface="Times New Roman" charset="0"/>
              </a:rPr>
              <a:t>Calderdale</a:t>
            </a: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The average numbers relatively stationary.</a:t>
            </a: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The percentages are also quite stationary.</a:t>
            </a:r>
          </a:p>
          <a:p>
            <a:pPr lvl="1"/>
            <a:r>
              <a:rPr lang="en-US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Ca. 20% of known offenders in Bradford</a:t>
            </a:r>
          </a:p>
          <a:p>
            <a:pPr lvl="1"/>
            <a:r>
              <a:rPr lang="en-US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Ca. 10% of known offenders in </a:t>
            </a:r>
            <a:r>
              <a:rPr lang="en-US" dirty="0" err="1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Calderdale</a:t>
            </a:r>
            <a:endParaRPr lang="en-US" dirty="0"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lvl="1"/>
            <a:endParaRPr lang="en-US" dirty="0"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That’s (slightly) below population percentage in Bradford, but above in </a:t>
            </a:r>
            <a:r>
              <a:rPr lang="en-US" dirty="0" err="1">
                <a:latin typeface="Times New Roman" charset="0"/>
                <a:ea typeface="Times New Roman" charset="0"/>
                <a:cs typeface="Times New Roman" charset="0"/>
              </a:rPr>
              <a:t>Calderdale</a:t>
            </a: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. </a:t>
            </a:r>
          </a:p>
          <a:p>
            <a:pPr lvl="1"/>
            <a:r>
              <a:rPr lang="en-US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Comments?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4C8172-5412-4D69-9843-CF9E0F86F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9488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7" y="662555"/>
            <a:ext cx="7607324" cy="5532885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4E56CA-6931-4BDB-B8FB-461A9CD8F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8416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7" y="662555"/>
            <a:ext cx="7607323" cy="5532884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924BD6D-DC1F-4926-AC04-C6EBB5C50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9728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7" y="662555"/>
            <a:ext cx="7607323" cy="5532884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B2E962A-86E9-4275-B4F4-5CA88CFB7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8947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8" y="662555"/>
            <a:ext cx="7607321" cy="5532883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9029850-64D2-4DC9-BD28-568AE6BD8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17424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charset="0"/>
                <a:ea typeface="Times New Roman" charset="0"/>
                <a:cs typeface="Times New Roman" charset="0"/>
              </a:rPr>
              <a:t>Muslim population density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3445" y="1825625"/>
            <a:ext cx="11002885" cy="4351338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wards with less than 40% Muslims, there are more Muslim victims than demographic share.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But in wards with more than 40% Muslims, there are fewer Muslim victims than demographic share. </a:t>
            </a:r>
          </a:p>
          <a:p>
            <a:pPr lvl="2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Does that indicate that Muslims are “safer” in Muslim-dominated wards than elsewhere? </a:t>
            </a:r>
          </a:p>
          <a:p>
            <a:pPr lvl="1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wards with more than 20% Muslims, there are fewer Muslim offenders than demographic share.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But in many wards with less than 20% Muslims, there are more Muslim offenders than demographic share. </a:t>
            </a:r>
          </a:p>
          <a:p>
            <a:pPr lvl="2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Why on earth would Muslims be over-represented as offenders in white-dominated wards?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69D692-A7B1-4469-B555-E3E0B0F6F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40871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6787" y="200968"/>
            <a:ext cx="8922726" cy="6489568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A14D9D-C969-4313-87E5-5F7BCCFDE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0013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81355" y="231112"/>
            <a:ext cx="8828308" cy="6420897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7455416-FB55-4B70-A717-5ACC4E419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04949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75556" y="247120"/>
            <a:ext cx="9356567" cy="6411208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7C457D-F74A-4382-BF3D-D969D242E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18129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86038" y="180870"/>
            <a:ext cx="8933620" cy="6497492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E885D88-BF29-447A-A445-29F1EDBF3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77517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charset="0"/>
                <a:ea typeface="Times New Roman" charset="0"/>
                <a:cs typeface="Times New Roman" charset="0"/>
              </a:rPr>
              <a:t>White population density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981623" cy="4351338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wards with less than 25% whites, there are more white victims than demographic share.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wards with more than 50% whites, there are fewer white victims than demographic share. </a:t>
            </a:r>
          </a:p>
          <a:p>
            <a:pPr lvl="2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Does that indicate that whites are at greater risk in “diverse” wards than elsewhere? </a:t>
            </a: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In wards with more than 60% whites, there are slightly fewer white offenders than demographic share.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But in wards with less than 60% whites, there are more white offenders than demographic share. </a:t>
            </a:r>
          </a:p>
          <a:p>
            <a:pPr lvl="2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Why on earth would whites be over-represented as offenders in more “diverse” wards?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74B5A5-39D0-4282-8F15-E6EDA3451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74369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8123" y="223115"/>
            <a:ext cx="8792307" cy="6394713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1B135AF-6098-4217-9DB7-102407959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32215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88607" y="296196"/>
            <a:ext cx="8621485" cy="6270473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58FB7A3-26B9-484C-BB3D-211A8787F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53974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08220" y="237732"/>
            <a:ext cx="8750127" cy="6364035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3758A59-50B6-4B4C-A326-59E30DBB2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03535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28317" y="252349"/>
            <a:ext cx="8716214" cy="633937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F6CA6B0-46B5-4B22-95A3-94D9F156C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5630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515" y="365125"/>
            <a:ext cx="11367434" cy="1325563"/>
          </a:xfrm>
        </p:spPr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Increased victimization after dramatic events?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11679"/>
            <a:ext cx="10515600" cy="4165283"/>
          </a:xfrm>
        </p:spPr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Dramatic events seem to have little short-term effect on hate crime, contrary to what nation-level reports would seem to suggest.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 that also correspond with your impression and experience, </a:t>
            </a:r>
            <a:br>
              <a:rPr lang="en-GB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do you have systematic or anecdotal evidence to the contrary?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about longer-term effects, e.g. since the </a:t>
            </a:r>
            <a:r>
              <a:rPr lang="en-GB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r>
              <a:rPr lang="en-GB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campaign?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62C132-D5F2-4B97-8FC2-CDE4C56B8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03031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6" y="662555"/>
            <a:ext cx="7607329" cy="5532889"/>
          </a:xfrm>
        </p:spPr>
      </p:pic>
      <p:cxnSp>
        <p:nvCxnSpPr>
          <p:cNvPr id="3" name="Straight Arrow Connector 2"/>
          <p:cNvCxnSpPr/>
          <p:nvPr/>
        </p:nvCxnSpPr>
        <p:spPr>
          <a:xfrm flipH="1">
            <a:off x="3704897" y="1702676"/>
            <a:ext cx="614855" cy="3153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319752" y="1564176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Central </a:t>
            </a:r>
            <a:r>
              <a:rPr lang="en-US" sz="1200"/>
              <a:t>London Bombings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4903076" y="3860655"/>
            <a:ext cx="236483" cy="6167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21317" y="4477407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Child Grooming Scandal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8082456" y="3681979"/>
            <a:ext cx="36785" cy="4870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930990" y="4197017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Jo Cox/</a:t>
            </a:r>
            <a:r>
              <a:rPr lang="en-US" sz="1200" dirty="0" err="1"/>
              <a:t>Brexit</a:t>
            </a:r>
            <a:r>
              <a:rPr lang="en-US" sz="1200" dirty="0"/>
              <a:t> Referendum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8513379" y="1841175"/>
            <a:ext cx="402956" cy="5236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8751264" y="1583331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Manchester Arena Bombing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2993108-6FB8-4A32-BAA1-45D07CC01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11800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screenshot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5" y="662555"/>
            <a:ext cx="7607329" cy="5532889"/>
          </a:xfrm>
        </p:spPr>
      </p:pic>
      <p:cxnSp>
        <p:nvCxnSpPr>
          <p:cNvPr id="3" name="Straight Arrow Connector 2"/>
          <p:cNvCxnSpPr/>
          <p:nvPr/>
        </p:nvCxnSpPr>
        <p:spPr>
          <a:xfrm flipH="1">
            <a:off x="3610303" y="1702676"/>
            <a:ext cx="709450" cy="10247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319752" y="1564176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Central </a:t>
            </a:r>
            <a:r>
              <a:rPr lang="en-US" sz="1200"/>
              <a:t>London Bombings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4918841" y="3988676"/>
            <a:ext cx="220720" cy="4887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021317" y="4477407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Child Grooming Scandal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8119241" y="4233042"/>
            <a:ext cx="478221" cy="3632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560676" y="4477407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Jo Cox/</a:t>
            </a:r>
            <a:r>
              <a:rPr lang="en-US" sz="1200" dirty="0" err="1"/>
              <a:t>Brexit</a:t>
            </a:r>
            <a:r>
              <a:rPr lang="en-US" sz="1200" dirty="0"/>
              <a:t> Referendum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8481849" y="2963917"/>
            <a:ext cx="157654" cy="5517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481849" y="2672925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Manchester Arena Bombing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832EAFB-0661-49A1-907D-D94FEE0AF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59821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6" y="662555"/>
            <a:ext cx="7607328" cy="5532888"/>
          </a:xfrm>
        </p:spPr>
      </p:pic>
      <p:cxnSp>
        <p:nvCxnSpPr>
          <p:cNvPr id="3" name="Straight Arrow Connector 2"/>
          <p:cNvCxnSpPr/>
          <p:nvPr/>
        </p:nvCxnSpPr>
        <p:spPr>
          <a:xfrm flipH="1">
            <a:off x="3669572" y="1891861"/>
            <a:ext cx="551793" cy="9301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089605" y="1651480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Central </a:t>
            </a:r>
            <a:r>
              <a:rPr lang="en-US" sz="1200"/>
              <a:t>London Bombings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4916682" y="2822027"/>
            <a:ext cx="158268" cy="14065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916682" y="4256688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Child Grooming Scandal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8103476" y="3525287"/>
            <a:ext cx="15767" cy="6752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930990" y="4228548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Jo Cox/</a:t>
            </a:r>
            <a:r>
              <a:rPr lang="en-US" sz="1200" dirty="0" err="1"/>
              <a:t>Brexit</a:t>
            </a:r>
            <a:r>
              <a:rPr lang="en-US" sz="1200" dirty="0"/>
              <a:t> Referendum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8576441" y="1872706"/>
            <a:ext cx="339895" cy="5273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751264" y="1614862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Manchester Arena Bombing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BC76C4F-514D-422F-B495-B76C21892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83961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6" y="662555"/>
            <a:ext cx="7607327" cy="5532887"/>
          </a:xfrm>
        </p:spPr>
      </p:pic>
      <p:cxnSp>
        <p:nvCxnSpPr>
          <p:cNvPr id="3" name="Straight Arrow Connector 2"/>
          <p:cNvCxnSpPr/>
          <p:nvPr/>
        </p:nvCxnSpPr>
        <p:spPr>
          <a:xfrm flipH="1">
            <a:off x="3641834" y="1841175"/>
            <a:ext cx="788276" cy="10123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319752" y="1564176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Central </a:t>
            </a:r>
            <a:r>
              <a:rPr lang="en-US" sz="1200"/>
              <a:t>London Bombings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4840014" y="3673366"/>
            <a:ext cx="299546" cy="8040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021317" y="4477407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Child Grooming Scandal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8082456" y="4075386"/>
            <a:ext cx="68316" cy="4624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930990" y="4452810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Jo Cox/</a:t>
            </a:r>
            <a:r>
              <a:rPr lang="en-US" sz="1200" dirty="0" err="1"/>
              <a:t>Brexit</a:t>
            </a:r>
            <a:r>
              <a:rPr lang="en-US" sz="1200" dirty="0"/>
              <a:t> Referendum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8497615" y="2453309"/>
            <a:ext cx="253649" cy="7943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497615" y="2126098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Manchester Arena Bombing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29C103-3289-44AD-9337-383F6329A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0547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6" y="662555"/>
            <a:ext cx="7607327" cy="5532887"/>
          </a:xfrm>
        </p:spPr>
      </p:pic>
      <p:cxnSp>
        <p:nvCxnSpPr>
          <p:cNvPr id="3" name="Straight Arrow Connector 2"/>
          <p:cNvCxnSpPr/>
          <p:nvPr/>
        </p:nvCxnSpPr>
        <p:spPr>
          <a:xfrm flipH="1" flipV="1">
            <a:off x="3736428" y="1529255"/>
            <a:ext cx="583326" cy="1734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319752" y="1564176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Central </a:t>
            </a:r>
            <a:r>
              <a:rPr lang="en-US" sz="1200"/>
              <a:t>London Bombings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4840014" y="3815255"/>
            <a:ext cx="299546" cy="6621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021317" y="4477407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Child Grooming Scandal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8087710" y="3468414"/>
            <a:ext cx="31532" cy="700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930990" y="4197017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Jo Cox/</a:t>
            </a:r>
            <a:r>
              <a:rPr lang="en-US" sz="1200" dirty="0" err="1"/>
              <a:t>Brexit</a:t>
            </a:r>
            <a:r>
              <a:rPr lang="en-US" sz="1200" dirty="0"/>
              <a:t> Referendum</a:t>
            </a:r>
          </a:p>
        </p:txBody>
      </p:sp>
      <p:cxnSp>
        <p:nvCxnSpPr>
          <p:cNvPr id="10" name="Straight Arrow Connector 9"/>
          <p:cNvCxnSpPr>
            <a:stCxn id="11" idx="1"/>
          </p:cNvCxnSpPr>
          <p:nvPr/>
        </p:nvCxnSpPr>
        <p:spPr>
          <a:xfrm flipH="1" flipV="1">
            <a:off x="8607972" y="3594538"/>
            <a:ext cx="378373" cy="123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986345" y="3468414"/>
            <a:ext cx="1950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Manchester Arena Bombing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D89B1E-5FCD-464B-82A6-DECDCF694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15886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7" y="662555"/>
            <a:ext cx="7607325" cy="5532886"/>
          </a:xfrm>
        </p:spPr>
      </p:pic>
      <p:cxnSp>
        <p:nvCxnSpPr>
          <p:cNvPr id="3" name="Straight Arrow Connector 2"/>
          <p:cNvCxnSpPr/>
          <p:nvPr/>
        </p:nvCxnSpPr>
        <p:spPr>
          <a:xfrm flipH="1">
            <a:off x="3594538" y="1702676"/>
            <a:ext cx="725216" cy="20968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319752" y="1564176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Central </a:t>
            </a:r>
            <a:r>
              <a:rPr lang="en-US" sz="1200"/>
              <a:t>London Bombings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4989784" y="3028082"/>
            <a:ext cx="315312" cy="4009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989787" y="2751083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Child Grooming Scandal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8198069" y="3367039"/>
            <a:ext cx="1120369" cy="138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318438" y="3228540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Jo Cox/</a:t>
            </a:r>
            <a:r>
              <a:rPr lang="en-US" sz="1200" dirty="0" err="1"/>
              <a:t>Brexit</a:t>
            </a:r>
            <a:r>
              <a:rPr lang="en-US" sz="1200" dirty="0"/>
              <a:t> Referendum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8497614" y="1841175"/>
            <a:ext cx="418721" cy="9020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751264" y="1583331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Manchester Arena Bombing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ACD682B-F1A7-4955-A4CD-8F8A131B8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29775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7" y="662555"/>
            <a:ext cx="7607325" cy="5532886"/>
          </a:xfrm>
        </p:spPr>
      </p:pic>
      <p:cxnSp>
        <p:nvCxnSpPr>
          <p:cNvPr id="3" name="Straight Arrow Connector 2"/>
          <p:cNvCxnSpPr/>
          <p:nvPr/>
        </p:nvCxnSpPr>
        <p:spPr>
          <a:xfrm flipH="1">
            <a:off x="3610303" y="1721830"/>
            <a:ext cx="157657" cy="6429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3334407" y="1444831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Central </a:t>
            </a:r>
            <a:r>
              <a:rPr lang="en-US" sz="1200"/>
              <a:t>London Bombings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4918841" y="1979674"/>
            <a:ext cx="386256" cy="2578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155325" y="1702675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Child Grooming Scandal</a:t>
            </a:r>
          </a:p>
        </p:txBody>
      </p:sp>
      <p:cxnSp>
        <p:nvCxnSpPr>
          <p:cNvPr id="8" name="Straight Arrow Connector 7"/>
          <p:cNvCxnSpPr>
            <a:stCxn id="11" idx="0"/>
          </p:cNvCxnSpPr>
          <p:nvPr/>
        </p:nvCxnSpPr>
        <p:spPr>
          <a:xfrm flipH="1" flipV="1">
            <a:off x="8513379" y="3543448"/>
            <a:ext cx="388118" cy="6730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299436" y="1951688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Jo Cox/</a:t>
            </a:r>
            <a:r>
              <a:rPr lang="en-US" sz="1200" dirty="0" err="1"/>
              <a:t>Brexit</a:t>
            </a:r>
            <a:r>
              <a:rPr lang="en-US" sz="1200" dirty="0"/>
              <a:t> Referendum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8135008" y="2237518"/>
            <a:ext cx="31530" cy="5803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916152" y="4216484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Manchester Arena Bombing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EC9531F-496D-4BDC-BFE6-7A6F0CF08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28831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337" y="662555"/>
            <a:ext cx="7607324" cy="5532885"/>
          </a:xfrm>
        </p:spPr>
      </p:pic>
      <p:cxnSp>
        <p:nvCxnSpPr>
          <p:cNvPr id="3" name="Straight Arrow Connector 2"/>
          <p:cNvCxnSpPr/>
          <p:nvPr/>
        </p:nvCxnSpPr>
        <p:spPr>
          <a:xfrm flipH="1" flipV="1">
            <a:off x="3578772" y="4169031"/>
            <a:ext cx="47298" cy="3015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873266" y="4470625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Central London Bombings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4903076" y="3860655"/>
            <a:ext cx="236483" cy="6167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021317" y="4477407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Child Grooming Scandal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8103477" y="3263462"/>
            <a:ext cx="425668" cy="10754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960546" y="4338907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Jo Cox/</a:t>
            </a:r>
            <a:r>
              <a:rPr lang="en-US" sz="1200" dirty="0" err="1"/>
              <a:t>Brexit</a:t>
            </a:r>
            <a:r>
              <a:rPr lang="en-US" sz="1200" dirty="0"/>
              <a:t> Referendum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8529145" y="1841175"/>
            <a:ext cx="387190" cy="6344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751264" y="1583331"/>
            <a:ext cx="1970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Manchester Arena Bombing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37B8768-215F-44E7-8953-1D54513BF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66606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charset="0"/>
                <a:ea typeface="Times New Roman" charset="0"/>
                <a:cs typeface="Times New Roman" charset="0"/>
              </a:rPr>
              <a:t>Offence types and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1145" y="1969476"/>
            <a:ext cx="10612655" cy="4219121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White-White and White-Muslim hate crimes are more likely to be arson than Muslim-White hate crimes (Muslim-Muslim is never arson).</a:t>
            </a:r>
          </a:p>
          <a:p>
            <a:pPr marL="0" indent="0">
              <a:buNone/>
            </a:pP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Muslim-Muslim hate crimes are the most likely to be violent, although this might be attributable to small sample size (12 cases only).</a:t>
            </a:r>
          </a:p>
          <a:p>
            <a:pPr marL="0" indent="0">
              <a:buNone/>
            </a:pP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Hate crimes with Muslim offenders are slightly more likely to result in a charge/summons than hate crimes with white offenders.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2BC495-DAA7-413F-8B28-14E714DF4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00985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Offense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5238336"/>
              </p:ext>
            </p:extLst>
          </p:nvPr>
        </p:nvGraphicFramePr>
        <p:xfrm>
          <a:off x="1106424" y="1993392"/>
          <a:ext cx="9486900" cy="1623060"/>
        </p:xfrm>
        <a:graphic>
          <a:graphicData uri="http://schemas.openxmlformats.org/drawingml/2006/table">
            <a:tbl>
              <a:tblPr/>
              <a:tblGrid>
                <a:gridCol w="2171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Offense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Muslim-white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White-muslim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White-white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Muslim-muslim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Arson and criminal damage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39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14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Miscellaneous crimes against society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Public order offences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106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291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72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11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Robbery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4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Sexual offences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Theft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Violence against the person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65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173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51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12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Grand Total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177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509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139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23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3055278"/>
              </p:ext>
            </p:extLst>
          </p:nvPr>
        </p:nvGraphicFramePr>
        <p:xfrm>
          <a:off x="1106424" y="3919156"/>
          <a:ext cx="9486900" cy="1623060"/>
        </p:xfrm>
        <a:graphic>
          <a:graphicData uri="http://schemas.openxmlformats.org/drawingml/2006/table">
            <a:tbl>
              <a:tblPr/>
              <a:tblGrid>
                <a:gridCol w="2171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Offense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Muslim-white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White-muslim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White-white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Muslim-muslim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Arson and criminal damage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1.7%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7.7%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10.1%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Miscellaneous crimes against society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1.1%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0.7%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Public order offences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59.9%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57.2%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51.8%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47.8%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Robbery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0.8%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Sexual offences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0.6%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Theft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0.4%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0.7%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Violence against the person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36.7%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34.0%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36.7%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52.2%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Grand Total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100.0%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100.0%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100.0%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100.0%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8862B20-E668-407E-87D2-5AC41527F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69482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Outcome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0103723"/>
              </p:ext>
            </p:extLst>
          </p:nvPr>
        </p:nvGraphicFramePr>
        <p:xfrm>
          <a:off x="1106837" y="1996394"/>
          <a:ext cx="9296400" cy="1623060"/>
        </p:xfrm>
        <a:graphic>
          <a:graphicData uri="http://schemas.openxmlformats.org/drawingml/2006/table">
            <a:tbl>
              <a:tblPr/>
              <a:tblGrid>
                <a:gridCol w="1981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Outcome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Muslim-White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White-Muslim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White-White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Muslim-Muslim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Charge/Summons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155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422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118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21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Evidential difficulties: Suspect ID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Youth Caution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25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Adult Caution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24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6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Penalty Notice for Disorder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7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Community Resolution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16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5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Undetected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6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12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Total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177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509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137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23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443459"/>
              </p:ext>
            </p:extLst>
          </p:nvPr>
        </p:nvGraphicFramePr>
        <p:xfrm>
          <a:off x="1106837" y="3925160"/>
          <a:ext cx="9296400" cy="1623060"/>
        </p:xfrm>
        <a:graphic>
          <a:graphicData uri="http://schemas.openxmlformats.org/drawingml/2006/table">
            <a:tbl>
              <a:tblPr/>
              <a:tblGrid>
                <a:gridCol w="1981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Outcome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Muslim-White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White-Muslim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White-White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Muslim-Muslim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Charge/Summons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87.6%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82.9%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86.1%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91.3%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Evidential difficulties: Suspect ID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0.6%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352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Youth Caution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5.6%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4.9%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2.2%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8.7%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Adult Caution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1.7%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4.7%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4.4%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Penalty Notice for Disorder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1.1%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1.4%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1.5%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Community Resolution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0.6%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3.1%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3.6%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Undetected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3.4%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2.4%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2.2%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Total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100.0%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100.0%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100.0%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100.0%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057B7CF-28BE-4E07-9887-3CE1FB89C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43984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charset="0"/>
                <a:ea typeface="Times New Roman" charset="0"/>
                <a:cs typeface="Times New Roman" charset="0"/>
              </a:rPr>
              <a:t>Days of the week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239" y="1690688"/>
            <a:ext cx="11358339" cy="4458903"/>
          </a:xfrm>
        </p:spPr>
        <p:txBody>
          <a:bodyPr>
            <a:normAutofit/>
          </a:bodyPr>
          <a:lstStyle/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Whites offend most on Saturday, followed by Sunday.</a:t>
            </a: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Muslims are most heavily victimized on weekends. </a:t>
            </a: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Muslims offend more on weekdays, especially Wednesday.</a:t>
            </a: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Highest percentage of white victims is also on weekdays. </a:t>
            </a:r>
          </a:p>
          <a:p>
            <a:pPr lvl="1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What drives these patterns?</a:t>
            </a: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4D80D-26E3-4050-9454-525954DA4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01209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1873" y="713130"/>
            <a:ext cx="7468251" cy="5431736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B407FCD-1889-4D72-8FCB-537A9E72B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1223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Description generated with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1874" y="713130"/>
            <a:ext cx="7468250" cy="5431735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F882294-A337-4EC6-88D7-2E429FF4F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65487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1874" y="713130"/>
            <a:ext cx="7468251" cy="5431736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B85A0EC-5C0F-4A17-BC7C-D8CC5A977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9958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icture containing text&#10;&#10;Description generated with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1873" y="713130"/>
            <a:ext cx="7468251" cy="5431736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9075310-F234-4EB1-B5E8-D6734F908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47457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charset="0"/>
                <a:ea typeface="Times New Roman" charset="0"/>
                <a:cs typeface="Times New Roman" charset="0"/>
              </a:rPr>
              <a:t>Hours of the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515601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A daily climax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Over the afternoon, both victimization and offending start increasing.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After 10pm, victimization and offending increase to the highest levels.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There is a surprising drop immediately after midnight. </a:t>
            </a:r>
          </a:p>
          <a:p>
            <a:pPr lvl="1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What drives these patterns?</a:t>
            </a:r>
          </a:p>
          <a:p>
            <a:pPr lvl="1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After 10pm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Victimization spikes for Muslims but increases less dramatically for whites.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Victimization spikes for men but increases less dramatically for women.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Offending spikes for whites, but increases only modestly for Muslims.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Offending spikes for men, but increases only modestly for women. </a:t>
            </a:r>
          </a:p>
          <a:p>
            <a:pPr lvl="1"/>
            <a:r>
              <a:rPr lang="en-US" i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What drives these patterns?</a:t>
            </a:r>
          </a:p>
          <a:p>
            <a:pPr lvl="1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9C4B46-9700-4E07-AA09-3200AB53A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74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79283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1874" y="713130"/>
            <a:ext cx="7468250" cy="5431735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30A9EC6-CF33-4CF4-B0D4-B6F6BE268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75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05682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close up of a map&#10;&#10;Description generated with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2023" y="713130"/>
            <a:ext cx="7467952" cy="5431735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BBC0563-8570-4CDD-979A-AD24493D8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76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97347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1874" y="713130"/>
            <a:ext cx="7468250" cy="5431735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656AA6-EB7B-40A2-9320-F529E1CA2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77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53192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2023" y="713130"/>
            <a:ext cx="7467952" cy="5431735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75183D2-F04B-4D93-9406-C7734177E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09516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Times New Roman" charset="0"/>
                <a:ea typeface="Times New Roman" charset="0"/>
                <a:cs typeface="Times New Roman" charset="0"/>
              </a:rPr>
              <a:t>Hours of the day – percentages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013" y="1825625"/>
            <a:ext cx="11328933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1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From </a:t>
            </a:r>
            <a:r>
              <a:rPr lang="en-US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midnight to 8am</a:t>
            </a: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, there are </a:t>
            </a:r>
            <a:r>
              <a:rPr lang="en-US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far more Muslim than white victims</a:t>
            </a: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There is an extreme hike between around 4am and 5am.</a:t>
            </a: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During </a:t>
            </a:r>
            <a:r>
              <a:rPr lang="en-US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most of the day</a:t>
            </a: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, the </a:t>
            </a:r>
            <a:r>
              <a:rPr lang="en-US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numbers Muslim/white victims converge</a:t>
            </a: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. </a:t>
            </a:r>
          </a:p>
          <a:p>
            <a:pPr lvl="1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Note the different share of Muslims and whites of the general population. </a:t>
            </a: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From </a:t>
            </a:r>
            <a:r>
              <a:rPr lang="en-US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8pm to midnight</a:t>
            </a: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, there are </a:t>
            </a:r>
            <a:r>
              <a:rPr lang="en-US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again more Muslim than white victims</a:t>
            </a: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There are far more white than Muslim offenders at any time of the day. </a:t>
            </a:r>
          </a:p>
          <a:p>
            <a:pPr marL="0" indent="0">
              <a:buNone/>
            </a:pP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AF910F-3AA5-4B43-83E3-50BFB7706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79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72655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close up of a map&#10;&#10;Description generated with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1874" y="713130"/>
            <a:ext cx="7468250" cy="5431735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E97B583-78D4-425B-89B9-14CA1C5F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80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53435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close up of a logo&#10;&#10;Description generated with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1873" y="713130"/>
            <a:ext cx="7468251" cy="5431736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B8BAF7B-4A07-4A89-BA34-757E2716B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81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5385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6576"/>
            <a:ext cx="10515600" cy="4810387"/>
          </a:xfrm>
        </p:spPr>
        <p:txBody>
          <a:bodyPr/>
          <a:lstStyle/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more male than female victims. </a:t>
            </a:r>
          </a:p>
          <a:p>
            <a:pPr lvl="1"/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Ca. 60/40 during most of the day. </a:t>
            </a:r>
          </a:p>
          <a:p>
            <a:pPr lvl="1"/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Ca. 70/30 during the early morning. </a:t>
            </a:r>
          </a:p>
          <a:p>
            <a:pPr lvl="2"/>
            <a:r>
              <a:rPr lang="en-GB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Why?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far more male than female offenders.</a:t>
            </a:r>
          </a:p>
          <a:p>
            <a:pPr lvl="1"/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Ca. 80/20 all over the day. </a:t>
            </a:r>
          </a:p>
          <a:p>
            <a:pPr lvl="1"/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Stark outlier (ca. 95/5) around 7am. </a:t>
            </a:r>
          </a:p>
          <a:p>
            <a:pPr lvl="2"/>
            <a:r>
              <a:rPr lang="en-GB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Why?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67F669C-68FB-4B5E-994C-1EFFD7229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82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55319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2023" y="713130"/>
            <a:ext cx="7467952" cy="5431735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C95229A-D5CC-4E0C-AAE3-49B81EA29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83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49335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close up of a map&#10;&#10;Description generated with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2022" y="713130"/>
            <a:ext cx="7467953" cy="5431736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6B671A7-3852-43EA-8F96-A80C4D3B7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84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08856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316334"/>
            <a:ext cx="10824713" cy="4722725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more </a:t>
            </a:r>
            <a:r>
              <a:rPr lang="en-GB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white male 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 </a:t>
            </a:r>
            <a:r>
              <a:rPr lang="en-GB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Muslim male 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offenders. </a:t>
            </a:r>
          </a:p>
          <a:p>
            <a:pPr lvl="1"/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pattern (ca. 40/10) is consistent for any time of the day.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Muslim women hardly offend. </a:t>
            </a:r>
          </a:p>
          <a:p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White women do offend, but much less then white men</a:t>
            </a:r>
          </a:p>
          <a:p>
            <a:pPr lvl="1"/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highest incidence is in the early morning. </a:t>
            </a:r>
          </a:p>
          <a:p>
            <a:pPr lvl="1"/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another (moderate) peak around noon. </a:t>
            </a:r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E31E37-577F-4E9F-A8FF-B585DD967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6AC87-613E-4062-BA67-452C775A77CE}" type="slidenum">
              <a:rPr lang="en-US" smtClean="0"/>
              <a:t>85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49714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close up of a map&#10;&#10;Description generated with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2022" y="713130"/>
            <a:ext cx="7467953" cy="5431735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BD4067C-A0A8-44B9-85FB-D087341A2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86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3857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close up of a map&#10;&#10;Description generated with very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2022" y="713130"/>
            <a:ext cx="7467953" cy="5431735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206FF3-56FC-4BCC-A487-7B31017D6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87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844890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142" y="1825625"/>
            <a:ext cx="11078678" cy="435133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more </a:t>
            </a:r>
            <a:r>
              <a:rPr lang="en-GB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male Muslim 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 </a:t>
            </a:r>
            <a:r>
              <a:rPr lang="en-GB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male white 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victims. </a:t>
            </a:r>
          </a:p>
          <a:p>
            <a:pPr lvl="1"/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Especially during the late night and early morning. </a:t>
            </a:r>
          </a:p>
          <a:p>
            <a:pPr lvl="2"/>
            <a:r>
              <a:rPr lang="en-GB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Why?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more </a:t>
            </a:r>
            <a:r>
              <a:rPr lang="en-GB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female white 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 </a:t>
            </a:r>
            <a:r>
              <a:rPr lang="en-GB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female Muslim 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victims. </a:t>
            </a:r>
          </a:p>
          <a:p>
            <a:pPr lvl="1"/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pattern is consistent for any time of the day. </a:t>
            </a:r>
          </a:p>
          <a:p>
            <a:pPr lvl="2"/>
            <a:r>
              <a:rPr lang="en-GB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Why?</a:t>
            </a:r>
            <a:endParaRPr lang="en-GB" sz="2400" i="1" dirty="0">
              <a:solidFill>
                <a:srgbClr val="FF0000"/>
              </a:solidFill>
            </a:endParaRPr>
          </a:p>
          <a:p>
            <a:endParaRPr lang="en-GB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F761E5F-DAEF-4526-9109-4D6E8B616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88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53254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close up of a map&#10;&#10;Description generated with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2023" y="713130"/>
            <a:ext cx="7467952" cy="5431734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D8F451D-5003-473B-8473-ADB9273A8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89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56263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close up of a map&#10;&#10;Description generated with high confidenc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2023" y="713130"/>
            <a:ext cx="7467952" cy="5431734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8111AA6-68BF-409C-8764-210C31A2D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90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817782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933F1-21A2-1541-8166-F1FAB1E70EFD}" type="slidenum">
              <a:rPr lang="en-US" smtClean="0"/>
              <a:t>91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98821" y="1078029"/>
            <a:ext cx="671843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do these findings sit with the narrative of </a:t>
            </a:r>
            <a:br>
              <a:rPr lang="en-GB" sz="4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4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“gendered Islamophobia”?</a:t>
            </a:r>
            <a:endParaRPr lang="en-GB" sz="4400" dirty="0"/>
          </a:p>
        </p:txBody>
      </p:sp>
      <p:sp>
        <p:nvSpPr>
          <p:cNvPr id="4" name="TextBox 3"/>
          <p:cNvSpPr txBox="1"/>
          <p:nvPr/>
        </p:nvSpPr>
        <p:spPr>
          <a:xfrm>
            <a:off x="1078030" y="4673668"/>
            <a:ext cx="834510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Prof. Peter Hopkins, Newcastle University, 2018: </a:t>
            </a:r>
            <a:br>
              <a:rPr lang="en-GB" sz="2800" dirty="0"/>
            </a:br>
            <a:r>
              <a:rPr lang="en-GB" sz="2800" dirty="0"/>
              <a:t>“Most victims of anti-Muslim hatred are women.” </a:t>
            </a:r>
          </a:p>
          <a:p>
            <a:r>
              <a:rPr lang="en-GB" dirty="0">
                <a:solidFill>
                  <a:schemeClr val="bg1">
                    <a:lumMod val="65000"/>
                  </a:schemeClr>
                </a:solidFill>
              </a:rPr>
              <a:t>Source: Tell MAMA (2018) Beyond the Incident: Annual Report 2017, p. 4.</a:t>
            </a:r>
          </a:p>
        </p:txBody>
      </p:sp>
    </p:spTree>
    <p:extLst>
      <p:ext uri="{BB962C8B-B14F-4D97-AF65-F5344CB8AC3E}">
        <p14:creationId xmlns:p14="http://schemas.microsoft.com/office/powerpoint/2010/main" val="11956108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5952</TotalTime>
  <Words>2479</Words>
  <Application>Microsoft Office PowerPoint</Application>
  <PresentationFormat>Widescreen</PresentationFormat>
  <Paragraphs>573</Paragraphs>
  <Slides>91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91</vt:i4>
      </vt:variant>
    </vt:vector>
  </HeadingPairs>
  <TitlesOfParts>
    <vt:vector size="96" baseType="lpstr">
      <vt:lpstr>Arial</vt:lpstr>
      <vt:lpstr>Calibri</vt:lpstr>
      <vt:lpstr>Calibri Light</vt:lpstr>
      <vt:lpstr>Times New Roman</vt:lpstr>
      <vt:lpstr>Office Theme</vt:lpstr>
      <vt:lpstr>Hate Crimes in West Yorkshire: Bradford and Calderdale</vt:lpstr>
      <vt:lpstr>The dataset</vt:lpstr>
      <vt:lpstr>Number of observations per year</vt:lpstr>
      <vt:lpstr>PowerPoint Presentation</vt:lpstr>
      <vt:lpstr>PowerPoint Presentation</vt:lpstr>
      <vt:lpstr>Methodological approach</vt:lpstr>
      <vt:lpstr>Religion/ethnicity in the 2011 Census</vt:lpstr>
      <vt:lpstr>PowerPoint Presentation</vt:lpstr>
      <vt:lpstr>PowerPoint Presentation</vt:lpstr>
      <vt:lpstr>Missing data on ethnicity</vt:lpstr>
      <vt:lpstr>PowerPoint Presentation</vt:lpstr>
      <vt:lpstr>PowerPoint Presentation</vt:lpstr>
      <vt:lpstr>Missing data on gender</vt:lpstr>
      <vt:lpstr>PowerPoint Presentation</vt:lpstr>
      <vt:lpstr>PowerPoint Presentation</vt:lpstr>
      <vt:lpstr>PowerPoint Presentation</vt:lpstr>
      <vt:lpstr>Muslim population density</vt:lpstr>
      <vt:lpstr>PowerPoint Presentation</vt:lpstr>
      <vt:lpstr>PowerPoint Presentation</vt:lpstr>
      <vt:lpstr>PowerPoint Presentation</vt:lpstr>
      <vt:lpstr>PowerPoint Presentation</vt:lpstr>
      <vt:lpstr>White population density</vt:lpstr>
      <vt:lpstr>PowerPoint Presentation</vt:lpstr>
      <vt:lpstr>PowerPoint Presentation</vt:lpstr>
      <vt:lpstr>PowerPoint Presentation</vt:lpstr>
      <vt:lpstr>PowerPoint Presentation</vt:lpstr>
      <vt:lpstr>Muslim victims</vt:lpstr>
      <vt:lpstr>PowerPoint Presentation</vt:lpstr>
      <vt:lpstr>PowerPoint Presentation</vt:lpstr>
      <vt:lpstr>PowerPoint Presentation</vt:lpstr>
      <vt:lpstr>PowerPoint Presentation</vt:lpstr>
      <vt:lpstr>White victims</vt:lpstr>
      <vt:lpstr>PowerPoint Presentation</vt:lpstr>
      <vt:lpstr>PowerPoint Presentation</vt:lpstr>
      <vt:lpstr>PowerPoint Presentation</vt:lpstr>
      <vt:lpstr>PowerPoint Presentation</vt:lpstr>
      <vt:lpstr>White offenders</vt:lpstr>
      <vt:lpstr>PowerPoint Presentation</vt:lpstr>
      <vt:lpstr>PowerPoint Presentation</vt:lpstr>
      <vt:lpstr>PowerPoint Presentation</vt:lpstr>
      <vt:lpstr>PowerPoint Presentation</vt:lpstr>
      <vt:lpstr>Muslim offenders</vt:lpstr>
      <vt:lpstr>PowerPoint Presentation</vt:lpstr>
      <vt:lpstr>PowerPoint Presentation</vt:lpstr>
      <vt:lpstr>PowerPoint Presentation</vt:lpstr>
      <vt:lpstr>PowerPoint Presentation</vt:lpstr>
      <vt:lpstr>Muslim population density</vt:lpstr>
      <vt:lpstr>PowerPoint Presentation</vt:lpstr>
      <vt:lpstr>PowerPoint Presentation</vt:lpstr>
      <vt:lpstr>PowerPoint Presentation</vt:lpstr>
      <vt:lpstr>PowerPoint Presentation</vt:lpstr>
      <vt:lpstr>White population density</vt:lpstr>
      <vt:lpstr>PowerPoint Presentation</vt:lpstr>
      <vt:lpstr>PowerPoint Presentation</vt:lpstr>
      <vt:lpstr>PowerPoint Presentation</vt:lpstr>
      <vt:lpstr>PowerPoint Presentation</vt:lpstr>
      <vt:lpstr>Increased victimization after dramatic events?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Offence types and outcomes</vt:lpstr>
      <vt:lpstr>Offense</vt:lpstr>
      <vt:lpstr>Outcome</vt:lpstr>
      <vt:lpstr>Days of the week</vt:lpstr>
      <vt:lpstr>PowerPoint Presentation</vt:lpstr>
      <vt:lpstr>PowerPoint Presentation</vt:lpstr>
      <vt:lpstr>PowerPoint Presentation</vt:lpstr>
      <vt:lpstr>PowerPoint Presentation</vt:lpstr>
      <vt:lpstr>Hours of the day</vt:lpstr>
      <vt:lpstr>PowerPoint Presentation</vt:lpstr>
      <vt:lpstr>PowerPoint Presentation</vt:lpstr>
      <vt:lpstr>PowerPoint Presentation</vt:lpstr>
      <vt:lpstr>PowerPoint Presentation</vt:lpstr>
      <vt:lpstr>Hours of the day – percentages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Hate Crime in West Yorkshire: Questions and Trends</dc:title>
  <dc:creator>Ashley Burke</dc:creator>
  <cp:lastModifiedBy>Joerg Friedrichs</cp:lastModifiedBy>
  <cp:revision>431</cp:revision>
  <dcterms:created xsi:type="dcterms:W3CDTF">2019-03-10T15:02:24Z</dcterms:created>
  <dcterms:modified xsi:type="dcterms:W3CDTF">2019-10-25T08:43:37Z</dcterms:modified>
</cp:coreProperties>
</file>