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4" r:id="rId3"/>
    <p:sldId id="256" r:id="rId4"/>
    <p:sldId id="258" r:id="rId5"/>
    <p:sldId id="259" r:id="rId6"/>
    <p:sldId id="260" r:id="rId7"/>
    <p:sldId id="261" r:id="rId8"/>
    <p:sldId id="262" r:id="rId9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5" autoAdjust="0"/>
    <p:restoredTop sz="94660"/>
  </p:normalViewPr>
  <p:slideViewPr>
    <p:cSldViewPr snapToGrid="0">
      <p:cViewPr>
        <p:scale>
          <a:sx n="80" d="100"/>
          <a:sy n="80" d="100"/>
        </p:scale>
        <p:origin x="1080" y="7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77F3C-120A-432F-B4F7-16B879372FDF}" type="datetimeFigureOut">
              <a:rPr lang="en-GB" smtClean="0"/>
              <a:t>08/08/2018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0F2E4-2731-43F0-BB50-E08C21C1E7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2040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77F3C-120A-432F-B4F7-16B879372FDF}" type="datetimeFigureOut">
              <a:rPr lang="en-GB" smtClean="0"/>
              <a:t>08/08/2018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0F2E4-2731-43F0-BB50-E08C21C1E7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2930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77F3C-120A-432F-B4F7-16B879372FDF}" type="datetimeFigureOut">
              <a:rPr lang="en-GB" smtClean="0"/>
              <a:t>08/08/2018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0F2E4-2731-43F0-BB50-E08C21C1E7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95774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77F3C-120A-432F-B4F7-16B879372FDF}" type="datetimeFigureOut">
              <a:rPr lang="en-GB" smtClean="0"/>
              <a:t>08/08/2018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0F2E4-2731-43F0-BB50-E08C21C1E7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39746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77F3C-120A-432F-B4F7-16B879372FDF}" type="datetimeFigureOut">
              <a:rPr lang="en-GB" smtClean="0"/>
              <a:t>08/08/2018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0F2E4-2731-43F0-BB50-E08C21C1E7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9427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77F3C-120A-432F-B4F7-16B879372FDF}" type="datetimeFigureOut">
              <a:rPr lang="en-GB" smtClean="0"/>
              <a:t>08/08/2018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0F2E4-2731-43F0-BB50-E08C21C1E7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712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77F3C-120A-432F-B4F7-16B879372FDF}" type="datetimeFigureOut">
              <a:rPr lang="en-GB" smtClean="0"/>
              <a:t>08/08/2018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0F2E4-2731-43F0-BB50-E08C21C1E7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8647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77F3C-120A-432F-B4F7-16B879372FDF}" type="datetimeFigureOut">
              <a:rPr lang="en-GB" smtClean="0"/>
              <a:t>08/08/2018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0F2E4-2731-43F0-BB50-E08C21C1E7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924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77F3C-120A-432F-B4F7-16B879372FDF}" type="datetimeFigureOut">
              <a:rPr lang="en-GB" smtClean="0"/>
              <a:t>08/08/2018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0F2E4-2731-43F0-BB50-E08C21C1E7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6234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77F3C-120A-432F-B4F7-16B879372FDF}" type="datetimeFigureOut">
              <a:rPr lang="en-GB" smtClean="0"/>
              <a:t>08/08/2018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0F2E4-2731-43F0-BB50-E08C21C1E7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11990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277F3C-120A-432F-B4F7-16B879372FDF}" type="datetimeFigureOut">
              <a:rPr lang="en-GB" smtClean="0"/>
              <a:t>08/08/2018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B0F2E4-2731-43F0-BB50-E08C21C1E7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2877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277F3C-120A-432F-B4F7-16B879372FDF}" type="datetimeFigureOut">
              <a:rPr lang="en-GB" smtClean="0"/>
              <a:t>08/08/2018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B0F2E4-2731-43F0-BB50-E08C21C1E7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6122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7" Type="http://schemas.openxmlformats.org/officeDocument/2006/relationships/image" Target="../media/image6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wmf"/><Relationship Id="rId5" Type="http://schemas.openxmlformats.org/officeDocument/2006/relationships/image" Target="../media/image4.wmf"/><Relationship Id="rId4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7" Type="http://schemas.openxmlformats.org/officeDocument/2006/relationships/image" Target="../media/image12.emf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4.emf"/><Relationship Id="rId4" Type="http://schemas.openxmlformats.org/officeDocument/2006/relationships/image" Target="../media/image2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2425" y="-219456"/>
            <a:ext cx="5040000" cy="3862832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7E8691-3CBC-4E69-8F65-13690DBB7E85}" type="slidenum">
              <a:rPr lang="en-GB" smtClean="0"/>
              <a:t>1</a:t>
            </a:fld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2424" y="-219456"/>
            <a:ext cx="5040000" cy="386283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9480" y="-219456"/>
            <a:ext cx="5040000" cy="38628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12425" y="3107094"/>
            <a:ext cx="5040000" cy="386283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78528" y="3107094"/>
            <a:ext cx="5040000" cy="386283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69480" y="3107094"/>
            <a:ext cx="5040000" cy="386283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786742" y="697832"/>
            <a:ext cx="603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 smtClean="0"/>
              <a:t>CsBr</a:t>
            </a:r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5610899" y="697832"/>
            <a:ext cx="6559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0.5:1</a:t>
            </a:r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9705084" y="697832"/>
            <a:ext cx="481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1:1</a:t>
            </a:r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1516714" y="4024382"/>
            <a:ext cx="772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1.25:1</a:t>
            </a:r>
            <a:endParaRPr lang="en-GB" dirty="0"/>
          </a:p>
        </p:txBody>
      </p:sp>
      <p:sp>
        <p:nvSpPr>
          <p:cNvPr id="14" name="TextBox 13"/>
          <p:cNvSpPr txBox="1"/>
          <p:nvPr/>
        </p:nvSpPr>
        <p:spPr>
          <a:xfrm>
            <a:off x="5689332" y="4024382"/>
            <a:ext cx="6559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1.5:1</a:t>
            </a:r>
            <a:endParaRPr lang="en-GB" dirty="0"/>
          </a:p>
        </p:txBody>
      </p:sp>
      <p:sp>
        <p:nvSpPr>
          <p:cNvPr id="15" name="TextBox 14"/>
          <p:cNvSpPr txBox="1"/>
          <p:nvPr/>
        </p:nvSpPr>
        <p:spPr>
          <a:xfrm>
            <a:off x="9644170" y="4024382"/>
            <a:ext cx="747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PbBr2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28649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7674" y="-360951"/>
            <a:ext cx="5040000" cy="3862832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5040000" cy="365125"/>
          </a:xfrm>
        </p:spPr>
        <p:txBody>
          <a:bodyPr/>
          <a:lstStyle/>
          <a:p>
            <a:fld id="{7098F5FD-95B3-4744-A914-811A5F685036}" type="slidenum">
              <a:rPr lang="en-GB" smtClean="0"/>
              <a:t>2</a:t>
            </a:fld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2799" y="-360950"/>
            <a:ext cx="5040000" cy="386283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3272" y="-360950"/>
            <a:ext cx="5040000" cy="38628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37674" y="2997699"/>
            <a:ext cx="5040000" cy="386283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77126" y="2997698"/>
            <a:ext cx="5040000" cy="386283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37782" y="2997697"/>
            <a:ext cx="5040000" cy="386283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643325" y="706217"/>
            <a:ext cx="603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 smtClean="0"/>
              <a:t>CsBr</a:t>
            </a:r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5610899" y="697832"/>
            <a:ext cx="6559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0.5:1</a:t>
            </a:r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9705084" y="697832"/>
            <a:ext cx="481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1:1</a:t>
            </a:r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1516714" y="4024382"/>
            <a:ext cx="772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1.25:1</a:t>
            </a:r>
            <a:endParaRPr lang="en-GB" dirty="0"/>
          </a:p>
        </p:txBody>
      </p:sp>
      <p:sp>
        <p:nvSpPr>
          <p:cNvPr id="14" name="TextBox 13"/>
          <p:cNvSpPr txBox="1"/>
          <p:nvPr/>
        </p:nvSpPr>
        <p:spPr>
          <a:xfrm>
            <a:off x="5689332" y="4024382"/>
            <a:ext cx="6559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1.5:1</a:t>
            </a:r>
            <a:endParaRPr lang="en-GB" dirty="0"/>
          </a:p>
        </p:txBody>
      </p:sp>
      <p:sp>
        <p:nvSpPr>
          <p:cNvPr id="15" name="TextBox 14"/>
          <p:cNvSpPr txBox="1"/>
          <p:nvPr/>
        </p:nvSpPr>
        <p:spPr>
          <a:xfrm>
            <a:off x="9644170" y="4024382"/>
            <a:ext cx="747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PbBr2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53409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71909" y="0"/>
            <a:ext cx="9000000" cy="689791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8091" y="0"/>
            <a:ext cx="9000000" cy="6897915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7525573"/>
              </p:ext>
            </p:extLst>
          </p:nvPr>
        </p:nvGraphicFramePr>
        <p:xfrm>
          <a:off x="9359233" y="827950"/>
          <a:ext cx="2359525" cy="160799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1830">
                  <a:extLst>
                    <a:ext uri="{9D8B030D-6E8A-4147-A177-3AD203B41FA5}">
                      <a16:colId xmlns:a16="http://schemas.microsoft.com/office/drawing/2014/main" val="196519196"/>
                    </a:ext>
                  </a:extLst>
                </a:gridCol>
                <a:gridCol w="1407695">
                  <a:extLst>
                    <a:ext uri="{9D8B030D-6E8A-4147-A177-3AD203B41FA5}">
                      <a16:colId xmlns:a16="http://schemas.microsoft.com/office/drawing/2014/main" val="301127344"/>
                    </a:ext>
                  </a:extLst>
                </a:gridCol>
              </a:tblGrid>
              <a:tr h="559974">
                <a:tc>
                  <a:txBody>
                    <a:bodyPr/>
                    <a:lstStyle/>
                    <a:p>
                      <a:r>
                        <a:rPr lang="en-GB" dirty="0" smtClean="0"/>
                        <a:t>Fitting 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CB</a:t>
                      </a:r>
                      <a:r>
                        <a:rPr lang="en-GB" baseline="0" dirty="0" smtClean="0"/>
                        <a:t> energy (eV)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316460"/>
                  </a:ext>
                </a:extLst>
              </a:tr>
              <a:tr h="319985">
                <a:tc>
                  <a:txBody>
                    <a:bodyPr/>
                    <a:lstStyle/>
                    <a:p>
                      <a:r>
                        <a:rPr lang="en-GB" dirty="0" smtClean="0"/>
                        <a:t>a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2.66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45960"/>
                  </a:ext>
                </a:extLst>
              </a:tr>
              <a:tr h="602153">
                <a:tc>
                  <a:txBody>
                    <a:bodyPr/>
                    <a:lstStyle/>
                    <a:p>
                      <a:r>
                        <a:rPr lang="en-GB" dirty="0" smtClean="0"/>
                        <a:t>b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1.7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7180552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23584" y="216568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(a)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5579766" y="216568"/>
            <a:ext cx="5603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(b)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4818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685867"/>
              </p:ext>
            </p:extLst>
          </p:nvPr>
        </p:nvGraphicFramePr>
        <p:xfrm>
          <a:off x="9359233" y="827950"/>
          <a:ext cx="2359525" cy="160799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1830">
                  <a:extLst>
                    <a:ext uri="{9D8B030D-6E8A-4147-A177-3AD203B41FA5}">
                      <a16:colId xmlns:a16="http://schemas.microsoft.com/office/drawing/2014/main" val="196519196"/>
                    </a:ext>
                  </a:extLst>
                </a:gridCol>
                <a:gridCol w="1407695">
                  <a:extLst>
                    <a:ext uri="{9D8B030D-6E8A-4147-A177-3AD203B41FA5}">
                      <a16:colId xmlns:a16="http://schemas.microsoft.com/office/drawing/2014/main" val="301127344"/>
                    </a:ext>
                  </a:extLst>
                </a:gridCol>
              </a:tblGrid>
              <a:tr h="559974">
                <a:tc>
                  <a:txBody>
                    <a:bodyPr/>
                    <a:lstStyle/>
                    <a:p>
                      <a:r>
                        <a:rPr lang="en-GB" dirty="0" smtClean="0"/>
                        <a:t>Fitting 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CB</a:t>
                      </a:r>
                      <a:r>
                        <a:rPr lang="en-GB" baseline="0" dirty="0" smtClean="0"/>
                        <a:t> energy (eV)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316460"/>
                  </a:ext>
                </a:extLst>
              </a:tr>
              <a:tr h="319985">
                <a:tc>
                  <a:txBody>
                    <a:bodyPr/>
                    <a:lstStyle/>
                    <a:p>
                      <a:r>
                        <a:rPr lang="en-GB" dirty="0" smtClean="0"/>
                        <a:t>a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2.15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45960"/>
                  </a:ext>
                </a:extLst>
              </a:tr>
              <a:tr h="602153">
                <a:tc>
                  <a:txBody>
                    <a:bodyPr/>
                    <a:lstStyle/>
                    <a:p>
                      <a:r>
                        <a:rPr lang="en-GB" dirty="0" smtClean="0"/>
                        <a:t>b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1.34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7180552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23584" y="216568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(a)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5579766" y="216568"/>
            <a:ext cx="5603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(b)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71909" y="-39915"/>
            <a:ext cx="9000000" cy="689791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r="38002"/>
          <a:stretch/>
        </p:blipFill>
        <p:spPr>
          <a:xfrm>
            <a:off x="3383712" y="-39916"/>
            <a:ext cx="5579814" cy="6897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1350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19057" y="-39917"/>
            <a:ext cx="9000000" cy="6897915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9007740"/>
              </p:ext>
            </p:extLst>
          </p:nvPr>
        </p:nvGraphicFramePr>
        <p:xfrm>
          <a:off x="9359233" y="827950"/>
          <a:ext cx="2359525" cy="160799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1830">
                  <a:extLst>
                    <a:ext uri="{9D8B030D-6E8A-4147-A177-3AD203B41FA5}">
                      <a16:colId xmlns:a16="http://schemas.microsoft.com/office/drawing/2014/main" val="196519196"/>
                    </a:ext>
                  </a:extLst>
                </a:gridCol>
                <a:gridCol w="1407695">
                  <a:extLst>
                    <a:ext uri="{9D8B030D-6E8A-4147-A177-3AD203B41FA5}">
                      <a16:colId xmlns:a16="http://schemas.microsoft.com/office/drawing/2014/main" val="301127344"/>
                    </a:ext>
                  </a:extLst>
                </a:gridCol>
              </a:tblGrid>
              <a:tr h="559974">
                <a:tc>
                  <a:txBody>
                    <a:bodyPr/>
                    <a:lstStyle/>
                    <a:p>
                      <a:r>
                        <a:rPr lang="en-GB" dirty="0" smtClean="0"/>
                        <a:t>Fitting 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CB</a:t>
                      </a:r>
                      <a:r>
                        <a:rPr lang="en-GB" baseline="0" dirty="0" smtClean="0"/>
                        <a:t> energy (eV)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316460"/>
                  </a:ext>
                </a:extLst>
              </a:tr>
              <a:tr h="319985">
                <a:tc>
                  <a:txBody>
                    <a:bodyPr/>
                    <a:lstStyle/>
                    <a:p>
                      <a:r>
                        <a:rPr lang="en-GB" dirty="0" smtClean="0"/>
                        <a:t>a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2.08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45960"/>
                  </a:ext>
                </a:extLst>
              </a:tr>
              <a:tr h="602153">
                <a:tc>
                  <a:txBody>
                    <a:bodyPr/>
                    <a:lstStyle/>
                    <a:p>
                      <a:r>
                        <a:rPr lang="en-GB" dirty="0" smtClean="0"/>
                        <a:t>b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1.27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7180552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23584" y="216568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(a)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5579766" y="216568"/>
            <a:ext cx="5603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(b)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5586" y="-39918"/>
            <a:ext cx="9000000" cy="6897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1596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2000" y="0"/>
            <a:ext cx="9000000" cy="6897915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861627"/>
              </p:ext>
            </p:extLst>
          </p:nvPr>
        </p:nvGraphicFramePr>
        <p:xfrm>
          <a:off x="9359233" y="827950"/>
          <a:ext cx="2359525" cy="160799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1830">
                  <a:extLst>
                    <a:ext uri="{9D8B030D-6E8A-4147-A177-3AD203B41FA5}">
                      <a16:colId xmlns:a16="http://schemas.microsoft.com/office/drawing/2014/main" val="196519196"/>
                    </a:ext>
                  </a:extLst>
                </a:gridCol>
                <a:gridCol w="1407695">
                  <a:extLst>
                    <a:ext uri="{9D8B030D-6E8A-4147-A177-3AD203B41FA5}">
                      <a16:colId xmlns:a16="http://schemas.microsoft.com/office/drawing/2014/main" val="301127344"/>
                    </a:ext>
                  </a:extLst>
                </a:gridCol>
              </a:tblGrid>
              <a:tr h="559974">
                <a:tc>
                  <a:txBody>
                    <a:bodyPr/>
                    <a:lstStyle/>
                    <a:p>
                      <a:r>
                        <a:rPr lang="en-GB" dirty="0" smtClean="0"/>
                        <a:t>Fitting 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CB</a:t>
                      </a:r>
                      <a:r>
                        <a:rPr lang="en-GB" baseline="0" dirty="0" smtClean="0"/>
                        <a:t> energy (eV)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316460"/>
                  </a:ext>
                </a:extLst>
              </a:tr>
              <a:tr h="319985">
                <a:tc>
                  <a:txBody>
                    <a:bodyPr/>
                    <a:lstStyle/>
                    <a:p>
                      <a:r>
                        <a:rPr lang="en-GB" dirty="0" smtClean="0"/>
                        <a:t>a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45960"/>
                  </a:ext>
                </a:extLst>
              </a:tr>
              <a:tr h="602153">
                <a:tc>
                  <a:txBody>
                    <a:bodyPr/>
                    <a:lstStyle/>
                    <a:p>
                      <a:r>
                        <a:rPr lang="en-GB" dirty="0" smtClean="0"/>
                        <a:t>b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1.27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7180552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23584" y="216568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(a)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5579766" y="216568"/>
            <a:ext cx="5603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(b)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70022" y="0"/>
            <a:ext cx="9000000" cy="6897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2053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4617141"/>
              </p:ext>
            </p:extLst>
          </p:nvPr>
        </p:nvGraphicFramePr>
        <p:xfrm>
          <a:off x="9359233" y="827950"/>
          <a:ext cx="2359525" cy="160799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1830">
                  <a:extLst>
                    <a:ext uri="{9D8B030D-6E8A-4147-A177-3AD203B41FA5}">
                      <a16:colId xmlns:a16="http://schemas.microsoft.com/office/drawing/2014/main" val="196519196"/>
                    </a:ext>
                  </a:extLst>
                </a:gridCol>
                <a:gridCol w="1407695">
                  <a:extLst>
                    <a:ext uri="{9D8B030D-6E8A-4147-A177-3AD203B41FA5}">
                      <a16:colId xmlns:a16="http://schemas.microsoft.com/office/drawing/2014/main" val="301127344"/>
                    </a:ext>
                  </a:extLst>
                </a:gridCol>
              </a:tblGrid>
              <a:tr h="559974">
                <a:tc>
                  <a:txBody>
                    <a:bodyPr/>
                    <a:lstStyle/>
                    <a:p>
                      <a:r>
                        <a:rPr lang="en-GB" dirty="0" smtClean="0"/>
                        <a:t>Fitting 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CB</a:t>
                      </a:r>
                      <a:r>
                        <a:rPr lang="en-GB" baseline="0" dirty="0" smtClean="0"/>
                        <a:t> energy (eV)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316460"/>
                  </a:ext>
                </a:extLst>
              </a:tr>
              <a:tr h="319985">
                <a:tc>
                  <a:txBody>
                    <a:bodyPr/>
                    <a:lstStyle/>
                    <a:p>
                      <a:r>
                        <a:rPr lang="en-GB" dirty="0" smtClean="0"/>
                        <a:t>a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2.0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45960"/>
                  </a:ext>
                </a:extLst>
              </a:tr>
              <a:tr h="602153">
                <a:tc>
                  <a:txBody>
                    <a:bodyPr/>
                    <a:lstStyle/>
                    <a:p>
                      <a:r>
                        <a:rPr lang="en-GB" dirty="0" smtClean="0"/>
                        <a:t>b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1.16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7180552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23584" y="216568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(a)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5579766" y="216568"/>
            <a:ext cx="5603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(b)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62646" y="216568"/>
            <a:ext cx="9000000" cy="689791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1996" y="216568"/>
            <a:ext cx="9000000" cy="6897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3963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0087566"/>
              </p:ext>
            </p:extLst>
          </p:nvPr>
        </p:nvGraphicFramePr>
        <p:xfrm>
          <a:off x="9359233" y="827950"/>
          <a:ext cx="2359525" cy="160799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1830">
                  <a:extLst>
                    <a:ext uri="{9D8B030D-6E8A-4147-A177-3AD203B41FA5}">
                      <a16:colId xmlns:a16="http://schemas.microsoft.com/office/drawing/2014/main" val="196519196"/>
                    </a:ext>
                  </a:extLst>
                </a:gridCol>
                <a:gridCol w="1407695">
                  <a:extLst>
                    <a:ext uri="{9D8B030D-6E8A-4147-A177-3AD203B41FA5}">
                      <a16:colId xmlns:a16="http://schemas.microsoft.com/office/drawing/2014/main" val="301127344"/>
                    </a:ext>
                  </a:extLst>
                </a:gridCol>
              </a:tblGrid>
              <a:tr h="559974">
                <a:tc>
                  <a:txBody>
                    <a:bodyPr/>
                    <a:lstStyle/>
                    <a:p>
                      <a:r>
                        <a:rPr lang="en-GB" dirty="0" smtClean="0"/>
                        <a:t>Fitting 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CB</a:t>
                      </a:r>
                      <a:r>
                        <a:rPr lang="en-GB" baseline="0" dirty="0" smtClean="0"/>
                        <a:t> energy (eV)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7316460"/>
                  </a:ext>
                </a:extLst>
              </a:tr>
              <a:tr h="319985">
                <a:tc>
                  <a:txBody>
                    <a:bodyPr/>
                    <a:lstStyle/>
                    <a:p>
                      <a:r>
                        <a:rPr lang="en-GB" dirty="0" smtClean="0"/>
                        <a:t>a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1.55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45960"/>
                  </a:ext>
                </a:extLst>
              </a:tr>
              <a:tr h="602153">
                <a:tc>
                  <a:txBody>
                    <a:bodyPr/>
                    <a:lstStyle/>
                    <a:p>
                      <a:r>
                        <a:rPr lang="en-GB" dirty="0" smtClean="0"/>
                        <a:t>b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0.93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7180552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923584" y="216568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(a)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5579766" y="216568"/>
            <a:ext cx="5603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(b)</a:t>
            </a:r>
            <a:endParaRPr lang="en-GB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6265781"/>
              </p:ext>
            </p:extLst>
          </p:nvPr>
        </p:nvGraphicFramePr>
        <p:xfrm>
          <a:off x="-617036" y="0"/>
          <a:ext cx="9000000" cy="6886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Graph" r:id="rId3" imgW="3920760" imgH="3000960" progId="Origin95.Graph">
                  <p:embed/>
                </p:oleObj>
              </mc:Choice>
              <mc:Fallback>
                <p:oleObj name="Graph" r:id="rId3" imgW="3920760" imgH="3000960" progId="Origin95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617036" y="0"/>
                        <a:ext cx="9000000" cy="68866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64186" y="-5638"/>
            <a:ext cx="9000000" cy="6897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7494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110</Words>
  <Application>Microsoft Office PowerPoint</Application>
  <PresentationFormat>Widescreen</PresentationFormat>
  <Paragraphs>62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Unicode Origin Graph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Alexandra Ramadan</dc:creator>
  <cp:lastModifiedBy>Alexandra Ramadan</cp:lastModifiedBy>
  <cp:revision>11</cp:revision>
  <cp:lastPrinted>2018-08-08T15:42:11Z</cp:lastPrinted>
  <dcterms:created xsi:type="dcterms:W3CDTF">2018-08-08T14:06:56Z</dcterms:created>
  <dcterms:modified xsi:type="dcterms:W3CDTF">2018-08-08T15:43:36Z</dcterms:modified>
</cp:coreProperties>
</file>