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92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8390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788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492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160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033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32104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470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868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1781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628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135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77FE3-B6E0-4594-840A-5786FC84FD89}" type="datetimeFigureOut">
              <a:rPr lang="en-GB" smtClean="0"/>
              <a:t>09/07/2018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F84E8C-56EB-47BF-99E0-C143A75750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246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CsBr</a:t>
            </a:r>
            <a:r>
              <a:rPr lang="en-GB" dirty="0" smtClean="0"/>
              <a:t> IPES comparison of scans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5609" y="1690688"/>
            <a:ext cx="5400000" cy="41387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4664"/>
          <a:stretch/>
        </p:blipFill>
        <p:spPr>
          <a:xfrm>
            <a:off x="4072377" y="1690687"/>
            <a:ext cx="4608147" cy="4138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6061"/>
          <a:stretch/>
        </p:blipFill>
        <p:spPr>
          <a:xfrm>
            <a:off x="8031637" y="1690686"/>
            <a:ext cx="4532734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46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PbBr2 comparison of IPES scans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486" y="1690688"/>
            <a:ext cx="5400000" cy="41387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5886"/>
          <a:stretch/>
        </p:blipFill>
        <p:spPr>
          <a:xfrm>
            <a:off x="4242061" y="1690687"/>
            <a:ext cx="4542161" cy="4138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5188"/>
          <a:stretch/>
        </p:blipFill>
        <p:spPr>
          <a:xfrm>
            <a:off x="8058721" y="1690687"/>
            <a:ext cx="4579868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544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PbBr2 comparison of IPES scans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8536" y="1819375"/>
            <a:ext cx="5400000" cy="41387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4549" y="1819374"/>
            <a:ext cx="5400000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903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0.5:1 comparison of IPES scans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3633" y="1498863"/>
            <a:ext cx="5400000" cy="41387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6061"/>
          <a:stretch/>
        </p:blipFill>
        <p:spPr>
          <a:xfrm>
            <a:off x="4223208" y="1498862"/>
            <a:ext cx="4532734" cy="41387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15188"/>
          <a:stretch/>
        </p:blipFill>
        <p:spPr>
          <a:xfrm>
            <a:off x="8072861" y="1498861"/>
            <a:ext cx="4579868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6756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0.5:1 comparison of IPES scans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671" y="1904215"/>
            <a:ext cx="5400000" cy="4138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204" y="1904214"/>
            <a:ext cx="5400000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668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</a:t>
            </a:r>
            <a:r>
              <a:rPr lang="en-GB" dirty="0" smtClean="0"/>
              <a:t>:1 comparison of IPES scans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90193" y="1690688"/>
            <a:ext cx="5400000" cy="41387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15886"/>
          <a:stretch/>
        </p:blipFill>
        <p:spPr>
          <a:xfrm>
            <a:off x="4251488" y="1690688"/>
            <a:ext cx="4542161" cy="41387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6224"/>
          <a:stretch/>
        </p:blipFill>
        <p:spPr>
          <a:xfrm>
            <a:off x="8135330" y="1677973"/>
            <a:ext cx="4543200" cy="415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05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1</a:t>
            </a:r>
            <a:r>
              <a:rPr lang="en-GB" dirty="0" smtClean="0"/>
              <a:t>:1 comparison of IPES scans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15362"/>
          <a:stretch/>
        </p:blipFill>
        <p:spPr>
          <a:xfrm>
            <a:off x="838200" y="1480010"/>
            <a:ext cx="4570441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8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1.25:1 comparison of IPES scans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1913" y="1800520"/>
            <a:ext cx="5400000" cy="41387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15711"/>
          <a:stretch/>
        </p:blipFill>
        <p:spPr>
          <a:xfrm>
            <a:off x="4213781" y="1800519"/>
            <a:ext cx="4551587" cy="4138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5625"/>
          <a:stretch/>
        </p:blipFill>
        <p:spPr>
          <a:xfrm>
            <a:off x="8059916" y="1800519"/>
            <a:ext cx="4556289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4902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1.25:1 comparison of IPES scans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9365" y="1611984"/>
            <a:ext cx="5400000" cy="413874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7477" y="1611983"/>
            <a:ext cx="5400000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7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1.5:1 comparison of IPES scans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085" y="1690688"/>
            <a:ext cx="5400000" cy="41387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5188"/>
          <a:stretch/>
        </p:blipFill>
        <p:spPr>
          <a:xfrm>
            <a:off x="4458877" y="1690687"/>
            <a:ext cx="4579869" cy="41387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5362"/>
          <a:stretch/>
        </p:blipFill>
        <p:spPr>
          <a:xfrm>
            <a:off x="8380428" y="1690687"/>
            <a:ext cx="4570441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8356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1.5:1 comparison of IPES scans</a:t>
            </a:r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487" y="1819374"/>
            <a:ext cx="5400000" cy="41387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305" y="1819374"/>
            <a:ext cx="5400000" cy="4138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9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55</Words>
  <Application>Microsoft Office PowerPoint</Application>
  <PresentationFormat>Widescreen</PresentationFormat>
  <Paragraphs>11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CsBr IPES comparison of scans</vt:lpstr>
      <vt:lpstr>0.5:1 comparison of IPES scans</vt:lpstr>
      <vt:lpstr>0.5:1 comparison of IPES scans</vt:lpstr>
      <vt:lpstr>1:1 comparison of IPES scans</vt:lpstr>
      <vt:lpstr>1:1 comparison of IPES scans</vt:lpstr>
      <vt:lpstr>1.25:1 comparison of IPES scans</vt:lpstr>
      <vt:lpstr>1.25:1 comparison of IPES scans</vt:lpstr>
      <vt:lpstr>1.5:1 comparison of IPES scans</vt:lpstr>
      <vt:lpstr>1.5:1 comparison of IPES scans</vt:lpstr>
      <vt:lpstr>PbBr2 comparison of IPES scans</vt:lpstr>
      <vt:lpstr>PbBr2 comparison of IPES scans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CsBr IPES comparison of scans</dc:title>
  <dc:creator>Alexandra Ramadan</dc:creator>
  <cp:lastModifiedBy>Alexandra Ramadan</cp:lastModifiedBy>
  <cp:revision>9</cp:revision>
  <dcterms:created xsi:type="dcterms:W3CDTF">2018-07-09T10:21:48Z</dcterms:created>
  <dcterms:modified xsi:type="dcterms:W3CDTF">2018-07-09T15:20:38Z</dcterms:modified>
</cp:coreProperties>
</file>