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3"/>
  </p:notesMasterIdLst>
  <p:handoutMasterIdLst>
    <p:handoutMasterId r:id="rId14"/>
  </p:handoutMasterIdLst>
  <p:sldIdLst>
    <p:sldId id="278" r:id="rId2"/>
    <p:sldId id="269" r:id="rId3"/>
    <p:sldId id="270" r:id="rId4"/>
    <p:sldId id="256" r:id="rId5"/>
    <p:sldId id="271" r:id="rId6"/>
    <p:sldId id="272" r:id="rId7"/>
    <p:sldId id="273" r:id="rId8"/>
    <p:sldId id="276" r:id="rId9"/>
    <p:sldId id="277" r:id="rId10"/>
    <p:sldId id="275" r:id="rId11"/>
    <p:sldId id="274" r:id="rId12"/>
  </p:sldIdLst>
  <p:sldSz cx="12188825"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66"/>
    <p:restoredTop sz="95859"/>
  </p:normalViewPr>
  <p:slideViewPr>
    <p:cSldViewPr snapToGrid="0" snapToObjects="1">
      <p:cViewPr varScale="1">
        <p:scale>
          <a:sx n="134" d="100"/>
          <a:sy n="134" d="100"/>
        </p:scale>
        <p:origin x="184" y="84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C12AE19-C29C-ADA2-C365-97E5ED58544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D4F1C99-0090-8F41-FEC5-788E0C444757}"/>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A44FF6F-02C9-2242-BB5A-9AC268BFA632}" type="datetimeFigureOut">
              <a:rPr lang="en-US" smtClean="0"/>
              <a:t>5/8/26</a:t>
            </a:fld>
            <a:endParaRPr lang="en-US"/>
          </a:p>
        </p:txBody>
      </p:sp>
      <p:sp>
        <p:nvSpPr>
          <p:cNvPr id="4" name="Footer Placeholder 3">
            <a:extLst>
              <a:ext uri="{FF2B5EF4-FFF2-40B4-BE49-F238E27FC236}">
                <a16:creationId xmlns:a16="http://schemas.microsoft.com/office/drawing/2014/main" id="{5576E21C-9F3A-1AD5-1355-B4925118491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2F1F704B-A0DA-3B21-8E98-2DD38A801EBE}"/>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7784544-C284-F947-ADB3-2237A47C375F}" type="slidenum">
              <a:rPr lang="en-US" smtClean="0"/>
              <a:t>‹#›</a:t>
            </a:fld>
            <a:endParaRPr lang="en-US"/>
          </a:p>
        </p:txBody>
      </p:sp>
    </p:spTree>
    <p:extLst>
      <p:ext uri="{BB962C8B-B14F-4D97-AF65-F5344CB8AC3E}">
        <p14:creationId xmlns:p14="http://schemas.microsoft.com/office/powerpoint/2010/main" val="3301341302"/>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D8A2E9-7C35-A446-9B0C-A29CF1E73C32}" type="datetimeFigureOut">
              <a:rPr lang="en-US" smtClean="0"/>
              <a:t>5/8/26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3D546C1-6B3F-B348-A01E-9200303B56F1}" type="slidenum">
              <a:rPr lang="en-US" smtClean="0"/>
              <a:t>‹#›</a:t>
            </a:fld>
            <a:endParaRPr lang="en-US"/>
          </a:p>
        </p:txBody>
      </p:sp>
    </p:spTree>
    <p:extLst>
      <p:ext uri="{BB962C8B-B14F-4D97-AF65-F5344CB8AC3E}">
        <p14:creationId xmlns:p14="http://schemas.microsoft.com/office/powerpoint/2010/main" val="3541597117"/>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2429C38-0C26-D643-83B5-3D85D01F6F7A}" type="datetime1">
              <a:rPr lang="en-GB" smtClean="0"/>
              <a:t>08/05/2026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80725D0-B079-0B49-91CD-3A0DD02D9478}" type="datetime1">
              <a:rPr lang="en-GB" smtClean="0"/>
              <a:t>08/05/2026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0BCCEDF-C406-2249-9DCC-04E3ABCC0D04}" type="datetime1">
              <a:rPr lang="en-GB" smtClean="0"/>
              <a:t>08/05/2026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A2639C8-0E5F-444B-A45D-D8CE8336C519}" type="datetime1">
              <a:rPr lang="en-GB" smtClean="0"/>
              <a:t>08/05/2026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0D0CFC9-1CAA-964E-A3EA-173407787517}" type="datetime1">
              <a:rPr lang="en-GB" smtClean="0"/>
              <a:t>08/05/2026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28C8CD8-742B-E444-B341-52491DF714F6}" type="datetime1">
              <a:rPr lang="en-GB" smtClean="0"/>
              <a:t>08/05/2026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45CFF45F-9918-3D43-A84A-8C08DC3EB35A}" type="datetime1">
              <a:rPr lang="en-GB" smtClean="0"/>
              <a:t>08/05/2026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49E17C44-8BB9-6644-B4F1-9AD9E4DD27BB}" type="datetime1">
              <a:rPr lang="en-GB" smtClean="0"/>
              <a:t>08/05/2026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C5673AF-54BD-FF43-A297-702B995A1CAE}" type="datetime1">
              <a:rPr lang="en-GB" smtClean="0"/>
              <a:t>08/05/2026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6C56FEE-8621-F94D-827C-B653CE3F3ED5}" type="datetime1">
              <a:rPr lang="en-GB" smtClean="0"/>
              <a:t>08/05/2026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E45603B-780F-8644-B9D9-D0EDC6DFB639}" type="datetime1">
              <a:rPr lang="en-GB" smtClean="0"/>
              <a:t>08/05/2026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CAF364C-A825-BB45-A4B4-5159F38CFB28}" type="datetime1">
              <a:rPr lang="en-GB" smtClean="0"/>
              <a:t>08/05/2026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openxmlformats.org/officeDocument/2006/relationships/image" Target="../media/image98.svg"/><Relationship Id="rId3" Type="http://schemas.openxmlformats.org/officeDocument/2006/relationships/image" Target="../media/image93.png"/><Relationship Id="rId7" Type="http://schemas.openxmlformats.org/officeDocument/2006/relationships/image" Target="../media/image97.png"/><Relationship Id="rId2" Type="http://schemas.openxmlformats.org/officeDocument/2006/relationships/image" Target="../media/image92.png"/><Relationship Id="rId1" Type="http://schemas.openxmlformats.org/officeDocument/2006/relationships/slideLayout" Target="../slideLayouts/slideLayout7.xml"/><Relationship Id="rId6" Type="http://schemas.openxmlformats.org/officeDocument/2006/relationships/image" Target="../media/image96.png"/><Relationship Id="rId5" Type="http://schemas.openxmlformats.org/officeDocument/2006/relationships/image" Target="../media/image95.png"/><Relationship Id="rId10" Type="http://schemas.openxmlformats.org/officeDocument/2006/relationships/image" Target="../media/image100.png"/><Relationship Id="rId4" Type="http://schemas.openxmlformats.org/officeDocument/2006/relationships/image" Target="../media/image94.svg"/><Relationship Id="rId9" Type="http://schemas.openxmlformats.org/officeDocument/2006/relationships/image" Target="../media/image99.png"/></Relationships>
</file>

<file path=ppt/slides/_rels/slide11.xml.rels><?xml version="1.0" encoding="UTF-8" standalone="yes"?>
<Relationships xmlns="http://schemas.openxmlformats.org/package/2006/relationships"><Relationship Id="rId8" Type="http://schemas.openxmlformats.org/officeDocument/2006/relationships/image" Target="../media/image104.png"/><Relationship Id="rId3" Type="http://schemas.openxmlformats.org/officeDocument/2006/relationships/image" Target="../media/image102.png"/><Relationship Id="rId7" Type="http://schemas.openxmlformats.org/officeDocument/2006/relationships/image" Target="../media/image82.svg"/><Relationship Id="rId2" Type="http://schemas.openxmlformats.org/officeDocument/2006/relationships/image" Target="../media/image101.png"/><Relationship Id="rId1" Type="http://schemas.openxmlformats.org/officeDocument/2006/relationships/slideLayout" Target="../slideLayouts/slideLayout7.xml"/><Relationship Id="rId6" Type="http://schemas.openxmlformats.org/officeDocument/2006/relationships/image" Target="../media/image63.svg"/><Relationship Id="rId5" Type="http://schemas.openxmlformats.org/officeDocument/2006/relationships/image" Target="../media/image1.png"/><Relationship Id="rId10" Type="http://schemas.openxmlformats.org/officeDocument/2006/relationships/image" Target="../media/image106.svg"/><Relationship Id="rId4" Type="http://schemas.openxmlformats.org/officeDocument/2006/relationships/image" Target="../media/image103.png"/><Relationship Id="rId9" Type="http://schemas.openxmlformats.org/officeDocument/2006/relationships/image" Target="../media/image105.png"/></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17" Type="http://schemas.openxmlformats.org/officeDocument/2006/relationships/image" Target="../media/image16.png"/><Relationship Id="rId2" Type="http://schemas.openxmlformats.org/officeDocument/2006/relationships/image" Target="../media/image1.png"/><Relationship Id="rId16"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5" Type="http://schemas.openxmlformats.org/officeDocument/2006/relationships/image" Target="../media/image1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png"/></Relationships>
</file>

<file path=ppt/slides/_rels/slide3.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25.svg"/><Relationship Id="rId3" Type="http://schemas.openxmlformats.org/officeDocument/2006/relationships/image" Target="../media/image2.png"/><Relationship Id="rId7" Type="http://schemas.openxmlformats.org/officeDocument/2006/relationships/image" Target="../media/image19.png"/><Relationship Id="rId12" Type="http://schemas.openxmlformats.org/officeDocument/2006/relationships/image" Target="../media/image24.png"/><Relationship Id="rId17" Type="http://schemas.openxmlformats.org/officeDocument/2006/relationships/image" Target="../media/image29.png"/><Relationship Id="rId2" Type="http://schemas.openxmlformats.org/officeDocument/2006/relationships/image" Target="../media/image1.png"/><Relationship Id="rId16" Type="http://schemas.openxmlformats.org/officeDocument/2006/relationships/image" Target="../media/image28.png"/><Relationship Id="rId1" Type="http://schemas.openxmlformats.org/officeDocument/2006/relationships/slideLayout" Target="../slideLayouts/slideLayout7.xml"/><Relationship Id="rId6" Type="http://schemas.openxmlformats.org/officeDocument/2006/relationships/image" Target="../media/image18.svg"/><Relationship Id="rId11" Type="http://schemas.openxmlformats.org/officeDocument/2006/relationships/image" Target="../media/image23.svg"/><Relationship Id="rId5" Type="http://schemas.openxmlformats.org/officeDocument/2006/relationships/image" Target="../media/image17.svg"/><Relationship Id="rId15" Type="http://schemas.openxmlformats.org/officeDocument/2006/relationships/image" Target="../media/image27.png"/><Relationship Id="rId10" Type="http://schemas.openxmlformats.org/officeDocument/2006/relationships/image" Target="../media/image22.svg"/><Relationship Id="rId4" Type="http://schemas.openxmlformats.org/officeDocument/2006/relationships/image" Target="../media/image3.png"/><Relationship Id="rId9" Type="http://schemas.openxmlformats.org/officeDocument/2006/relationships/image" Target="../media/image21.png"/><Relationship Id="rId14" Type="http://schemas.openxmlformats.org/officeDocument/2006/relationships/image" Target="../media/image26.svg"/></Relationships>
</file>

<file path=ppt/slides/_rels/slide4.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image" Target="../media/image30.png"/><Relationship Id="rId1" Type="http://schemas.openxmlformats.org/officeDocument/2006/relationships/slideLayout" Target="../slideLayouts/slideLayout7.xml"/><Relationship Id="rId6" Type="http://schemas.openxmlformats.org/officeDocument/2006/relationships/image" Target="../media/image34.png"/><Relationship Id="rId11" Type="http://schemas.openxmlformats.org/officeDocument/2006/relationships/image" Target="../media/image39.png"/><Relationship Id="rId5" Type="http://schemas.openxmlformats.org/officeDocument/2006/relationships/image" Target="../media/image33.png"/><Relationship Id="rId10" Type="http://schemas.openxmlformats.org/officeDocument/2006/relationships/image" Target="../media/image38.png"/><Relationship Id="rId4" Type="http://schemas.openxmlformats.org/officeDocument/2006/relationships/image" Target="../media/image32.png"/><Relationship Id="rId9" Type="http://schemas.openxmlformats.org/officeDocument/2006/relationships/image" Target="../media/image37.png"/></Relationships>
</file>

<file path=ppt/slides/_rels/slide5.xml.rels><?xml version="1.0" encoding="UTF-8" standalone="yes"?>
<Relationships xmlns="http://schemas.openxmlformats.org/package/2006/relationships"><Relationship Id="rId8" Type="http://schemas.openxmlformats.org/officeDocument/2006/relationships/image" Target="../media/image45.png"/><Relationship Id="rId13" Type="http://schemas.openxmlformats.org/officeDocument/2006/relationships/image" Target="../media/image50.png"/><Relationship Id="rId3" Type="http://schemas.openxmlformats.org/officeDocument/2006/relationships/image" Target="../media/image40.svg"/><Relationship Id="rId7" Type="http://schemas.openxmlformats.org/officeDocument/2006/relationships/image" Target="../media/image44.svg"/><Relationship Id="rId12" Type="http://schemas.openxmlformats.org/officeDocument/2006/relationships/image" Target="../media/image49.png"/><Relationship Id="rId2" Type="http://schemas.openxmlformats.org/officeDocument/2006/relationships/image" Target="../media/image1.png"/><Relationship Id="rId16" Type="http://schemas.openxmlformats.org/officeDocument/2006/relationships/image" Target="../media/image53.png"/><Relationship Id="rId1" Type="http://schemas.openxmlformats.org/officeDocument/2006/relationships/slideLayout" Target="../slideLayouts/slideLayout7.xml"/><Relationship Id="rId6" Type="http://schemas.openxmlformats.org/officeDocument/2006/relationships/image" Target="../media/image43.png"/><Relationship Id="rId11" Type="http://schemas.openxmlformats.org/officeDocument/2006/relationships/image" Target="../media/image48.png"/><Relationship Id="rId5" Type="http://schemas.openxmlformats.org/officeDocument/2006/relationships/image" Target="../media/image42.png"/><Relationship Id="rId15" Type="http://schemas.openxmlformats.org/officeDocument/2006/relationships/image" Target="../media/image52.png"/><Relationship Id="rId10" Type="http://schemas.openxmlformats.org/officeDocument/2006/relationships/image" Target="../media/image47.png"/><Relationship Id="rId4" Type="http://schemas.openxmlformats.org/officeDocument/2006/relationships/image" Target="../media/image41.svg"/><Relationship Id="rId9" Type="http://schemas.openxmlformats.org/officeDocument/2006/relationships/image" Target="../media/image46.png"/><Relationship Id="rId14" Type="http://schemas.openxmlformats.org/officeDocument/2006/relationships/image" Target="../media/image51.png"/></Relationships>
</file>

<file path=ppt/slides/_rels/slide6.xml.rels><?xml version="1.0" encoding="UTF-8" standalone="yes"?>
<Relationships xmlns="http://schemas.openxmlformats.org/package/2006/relationships"><Relationship Id="rId8" Type="http://schemas.openxmlformats.org/officeDocument/2006/relationships/image" Target="../media/image59.png"/><Relationship Id="rId3" Type="http://schemas.openxmlformats.org/officeDocument/2006/relationships/image" Target="../media/image54.png"/><Relationship Id="rId7" Type="http://schemas.openxmlformats.org/officeDocument/2006/relationships/image" Target="../media/image58.svg"/><Relationship Id="rId2" Type="http://schemas.openxmlformats.org/officeDocument/2006/relationships/image" Target="../media/image30.png"/><Relationship Id="rId1" Type="http://schemas.openxmlformats.org/officeDocument/2006/relationships/slideLayout" Target="../slideLayouts/slideLayout7.xml"/><Relationship Id="rId6" Type="http://schemas.openxmlformats.org/officeDocument/2006/relationships/image" Target="../media/image57.svg"/><Relationship Id="rId5" Type="http://schemas.openxmlformats.org/officeDocument/2006/relationships/image" Target="../media/image56.svg"/><Relationship Id="rId10" Type="http://schemas.openxmlformats.org/officeDocument/2006/relationships/image" Target="../media/image61.png"/><Relationship Id="rId4" Type="http://schemas.openxmlformats.org/officeDocument/2006/relationships/image" Target="../media/image55.png"/><Relationship Id="rId9" Type="http://schemas.openxmlformats.org/officeDocument/2006/relationships/image" Target="../media/image60.png"/></Relationships>
</file>

<file path=ppt/slides/_rels/slide7.xml.rels><?xml version="1.0" encoding="UTF-8" standalone="yes"?>
<Relationships xmlns="http://schemas.openxmlformats.org/package/2006/relationships"><Relationship Id="rId8" Type="http://schemas.openxmlformats.org/officeDocument/2006/relationships/image" Target="../media/image68.svg"/><Relationship Id="rId3" Type="http://schemas.openxmlformats.org/officeDocument/2006/relationships/image" Target="../media/image63.svg"/><Relationship Id="rId7" Type="http://schemas.openxmlformats.org/officeDocument/2006/relationships/image" Target="../media/image67.svg"/><Relationship Id="rId2" Type="http://schemas.openxmlformats.org/officeDocument/2006/relationships/image" Target="../media/image62.png"/><Relationship Id="rId1" Type="http://schemas.openxmlformats.org/officeDocument/2006/relationships/slideLayout" Target="../slideLayouts/slideLayout7.xml"/><Relationship Id="rId6" Type="http://schemas.openxmlformats.org/officeDocument/2006/relationships/image" Target="../media/image66.svg"/><Relationship Id="rId11" Type="http://schemas.openxmlformats.org/officeDocument/2006/relationships/image" Target="../media/image71.png"/><Relationship Id="rId5" Type="http://schemas.openxmlformats.org/officeDocument/2006/relationships/image" Target="../media/image65.svg"/><Relationship Id="rId10" Type="http://schemas.openxmlformats.org/officeDocument/2006/relationships/image" Target="../media/image70.svg"/><Relationship Id="rId4" Type="http://schemas.openxmlformats.org/officeDocument/2006/relationships/image" Target="../media/image64.svg"/><Relationship Id="rId9" Type="http://schemas.openxmlformats.org/officeDocument/2006/relationships/image" Target="../media/image69.svg"/></Relationships>
</file>

<file path=ppt/slides/_rels/slide8.xml.rels><?xml version="1.0" encoding="UTF-8" standalone="yes"?>
<Relationships xmlns="http://schemas.openxmlformats.org/package/2006/relationships"><Relationship Id="rId8" Type="http://schemas.openxmlformats.org/officeDocument/2006/relationships/image" Target="../media/image78.svg"/><Relationship Id="rId3" Type="http://schemas.openxmlformats.org/officeDocument/2006/relationships/image" Target="../media/image73.svg"/><Relationship Id="rId7" Type="http://schemas.openxmlformats.org/officeDocument/2006/relationships/image" Target="../media/image77.png"/><Relationship Id="rId2" Type="http://schemas.openxmlformats.org/officeDocument/2006/relationships/image" Target="../media/image72.svg"/><Relationship Id="rId1" Type="http://schemas.openxmlformats.org/officeDocument/2006/relationships/slideLayout" Target="../slideLayouts/slideLayout7.xml"/><Relationship Id="rId6" Type="http://schemas.openxmlformats.org/officeDocument/2006/relationships/image" Target="../media/image76.svg"/><Relationship Id="rId5" Type="http://schemas.openxmlformats.org/officeDocument/2006/relationships/image" Target="../media/image75.svg"/><Relationship Id="rId10" Type="http://schemas.openxmlformats.org/officeDocument/2006/relationships/image" Target="../media/image80.svg"/><Relationship Id="rId4" Type="http://schemas.openxmlformats.org/officeDocument/2006/relationships/image" Target="../media/image74.svg"/><Relationship Id="rId9" Type="http://schemas.openxmlformats.org/officeDocument/2006/relationships/image" Target="../media/image79.svg"/></Relationships>
</file>

<file path=ppt/slides/_rels/slide9.xml.rels><?xml version="1.0" encoding="UTF-8" standalone="yes"?>
<Relationships xmlns="http://schemas.openxmlformats.org/package/2006/relationships"><Relationship Id="rId8" Type="http://schemas.openxmlformats.org/officeDocument/2006/relationships/image" Target="../media/image86.png"/><Relationship Id="rId13" Type="http://schemas.openxmlformats.org/officeDocument/2006/relationships/image" Target="../media/image91.png"/><Relationship Id="rId3" Type="http://schemas.openxmlformats.org/officeDocument/2006/relationships/image" Target="../media/image63.svg"/><Relationship Id="rId7" Type="http://schemas.openxmlformats.org/officeDocument/2006/relationships/image" Target="../media/image85.svg"/><Relationship Id="rId12" Type="http://schemas.openxmlformats.org/officeDocument/2006/relationships/image" Target="../media/image90.png"/><Relationship Id="rId2" Type="http://schemas.openxmlformats.org/officeDocument/2006/relationships/image" Target="../media/image81.svg"/><Relationship Id="rId1" Type="http://schemas.openxmlformats.org/officeDocument/2006/relationships/slideLayout" Target="../slideLayouts/slideLayout7.xml"/><Relationship Id="rId6" Type="http://schemas.openxmlformats.org/officeDocument/2006/relationships/image" Target="../media/image84.svg"/><Relationship Id="rId11" Type="http://schemas.openxmlformats.org/officeDocument/2006/relationships/image" Target="../media/image89.png"/><Relationship Id="rId5" Type="http://schemas.openxmlformats.org/officeDocument/2006/relationships/image" Target="../media/image83.png"/><Relationship Id="rId10" Type="http://schemas.openxmlformats.org/officeDocument/2006/relationships/image" Target="../media/image88.png"/><Relationship Id="rId4" Type="http://schemas.openxmlformats.org/officeDocument/2006/relationships/image" Target="../media/image82.svg"/><Relationship Id="rId9" Type="http://schemas.openxmlformats.org/officeDocument/2006/relationships/image" Target="../media/image87.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3B775A8-B215-4970-9A26-CFD0EFFD8D04}"/>
              </a:ext>
            </a:extLst>
          </p:cNvPr>
          <p:cNvSpPr txBox="1"/>
          <p:nvPr/>
        </p:nvSpPr>
        <p:spPr>
          <a:xfrm>
            <a:off x="704850" y="346878"/>
            <a:ext cx="10553700" cy="1150636"/>
          </a:xfrm>
          <a:prstGeom prst="rect">
            <a:avLst/>
          </a:prstGeom>
          <a:noFill/>
        </p:spPr>
        <p:txBody>
          <a:bodyPr wrap="square">
            <a:spAutoFit/>
          </a:bodyPr>
          <a:lstStyle/>
          <a:p>
            <a:pPr algn="just">
              <a:lnSpc>
                <a:spcPct val="200000"/>
              </a:lnSpc>
              <a:buNone/>
            </a:pPr>
            <a:r>
              <a:rPr lang="en-GB" sz="1200" b="1" kern="100" dirty="0">
                <a:effectLst/>
                <a:latin typeface="Aptos" panose="020B0004020202020204" pitchFamily="34" charset="0"/>
                <a:ea typeface="Aptos" panose="020B0004020202020204" pitchFamily="34" charset="0"/>
                <a:cs typeface="Times New Roman" panose="02020603050405020304" pitchFamily="18" charset="0"/>
              </a:rPr>
              <a:t>Standard gating strategy for peripheral and endometrial immune cells. </a:t>
            </a:r>
            <a:r>
              <a:rPr lang="en-GB" sz="1200" kern="100" dirty="0">
                <a:effectLst/>
                <a:latin typeface="Aptos" panose="020B0004020202020204" pitchFamily="34" charset="0"/>
                <a:ea typeface="Aptos" panose="020B0004020202020204" pitchFamily="34" charset="0"/>
                <a:cs typeface="Times New Roman" panose="02020603050405020304" pitchFamily="18" charset="0"/>
              </a:rPr>
              <a:t>After doublets and dead cells were excluded, the different cellular subsets were characterised by manual gating. For each main population, the main lineage markers that showed different levels of expression across the various subsets of that specific population are presented. Data presented corresponds to concatenated cells from all endometrial samples.</a:t>
            </a:r>
          </a:p>
        </p:txBody>
      </p:sp>
    </p:spTree>
    <p:extLst>
      <p:ext uri="{BB962C8B-B14F-4D97-AF65-F5344CB8AC3E}">
        <p14:creationId xmlns:p14="http://schemas.microsoft.com/office/powerpoint/2010/main" val="485350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38206" y="4132681"/>
            <a:ext cx="5508076" cy="584775"/>
          </a:xfrm>
          <a:prstGeom prst="rect">
            <a:avLst/>
          </a:prstGeom>
          <a:noFill/>
        </p:spPr>
        <p:txBody>
          <a:bodyPr wrap="square">
            <a:spAutoFit/>
          </a:bodyPr>
          <a:lstStyle/>
          <a:p>
            <a:pPr algn="ctr"/>
            <a:r>
              <a:rPr lang="de-CH" sz="3200" dirty="0" err="1"/>
              <a:t>Monocytes</a:t>
            </a:r>
            <a:r>
              <a:rPr lang="de-CH" sz="3200" dirty="0"/>
              <a:t>/</a:t>
            </a:r>
            <a:r>
              <a:rPr lang="de-CH" sz="3200" dirty="0" err="1"/>
              <a:t>macrophages</a:t>
            </a:r>
            <a:endParaRPr sz="3200" dirty="0"/>
          </a:p>
        </p:txBody>
      </p:sp>
      <p:grpSp>
        <p:nvGrpSpPr>
          <p:cNvPr id="3" name="Group 2"/>
          <p:cNvGrpSpPr>
            <a:grpSpLocks noChangeAspect="1"/>
          </p:cNvGrpSpPr>
          <p:nvPr/>
        </p:nvGrpSpPr>
        <p:grpSpPr>
          <a:xfrm>
            <a:off x="2119002" y="818686"/>
            <a:ext cx="1162241" cy="1260000"/>
            <a:chOff x="184180" y="720000"/>
            <a:chExt cx="1076407" cy="1166946"/>
          </a:xfrm>
        </p:grpSpPr>
        <p:pic>
          <p:nvPicPr>
            <p:cNvPr id="4" name="Picture 3"/>
            <p:cNvPicPr>
              <a:picLocks noChangeAspect="1"/>
            </p:cNvPicPr>
            <p:nvPr/>
          </p:nvPicPr>
          <p:blipFill>
            <a:blip r:embed="rId2"/>
            <a:srcRect/>
            <a:stretch/>
          </p:blipFill>
          <p:spPr>
            <a:xfrm>
              <a:off x="184180" y="720000"/>
              <a:ext cx="1076407" cy="1166946"/>
            </a:xfrm>
            <a:prstGeom prst="rect">
              <a:avLst/>
            </a:prstGeom>
          </p:spPr>
        </p:pic>
      </p:grpSp>
      <p:grpSp>
        <p:nvGrpSpPr>
          <p:cNvPr id="5" name="Group 4"/>
          <p:cNvGrpSpPr>
            <a:grpSpLocks noChangeAspect="1"/>
          </p:cNvGrpSpPr>
          <p:nvPr/>
        </p:nvGrpSpPr>
        <p:grpSpPr>
          <a:xfrm>
            <a:off x="3512908" y="819672"/>
            <a:ext cx="1171267" cy="1258027"/>
            <a:chOff x="1281202" y="720913"/>
            <a:chExt cx="1084766" cy="1165119"/>
          </a:xfrm>
        </p:grpSpPr>
        <p:pic>
          <p:nvPicPr>
            <p:cNvPr id="6" name="Picture 5"/>
            <p:cNvPicPr>
              <a:picLocks noChangeAspect="1"/>
            </p:cNvPicPr>
            <p:nvPr/>
          </p:nvPicPr>
          <p:blipFill>
            <a:blip r:embed="rId3"/>
            <a:srcRect/>
            <a:stretch/>
          </p:blipFill>
          <p:spPr>
            <a:xfrm>
              <a:off x="1281202" y="720913"/>
              <a:ext cx="1084766" cy="1165119"/>
            </a:xfrm>
            <a:prstGeom prst="rect">
              <a:avLst/>
            </a:prstGeom>
          </p:spPr>
        </p:pic>
      </p:grpSp>
      <p:grpSp>
        <p:nvGrpSpPr>
          <p:cNvPr id="7" name="Group 6"/>
          <p:cNvGrpSpPr>
            <a:grpSpLocks noChangeAspect="1"/>
          </p:cNvGrpSpPr>
          <p:nvPr/>
        </p:nvGrpSpPr>
        <p:grpSpPr>
          <a:xfrm>
            <a:off x="4917650" y="818686"/>
            <a:ext cx="1158620" cy="1260000"/>
            <a:chOff x="2388261" y="720000"/>
            <a:chExt cx="1073053" cy="1166946"/>
          </a:xfrm>
        </p:grpSpPr>
        <p:pic>
          <p:nvPicPr>
            <p:cNvPr id="8" name="Picture 7"/>
            <p:cNvPicPr>
              <a:picLocks noChangeAspect="1"/>
            </p:cNvPicPr>
            <p:nvPr/>
          </p:nvPicPr>
          <p:blipFill>
            <a:blip>
              <a:extLst>
                <a:ext uri="{96DAC541-7B7A-43D3-8B79-37D633B846F1}">
                  <asvg:svgBlip xmlns:asvg="http://schemas.microsoft.com/office/drawing/2016/SVG/main" r:embed="rId4"/>
                </a:ext>
              </a:extLst>
            </a:blip>
            <a:srcRect/>
            <a:stretch/>
          </p:blipFill>
          <p:spPr>
            <a:xfrm>
              <a:off x="2388261" y="720000"/>
              <a:ext cx="1073053" cy="1166946"/>
            </a:xfrm>
            <a:prstGeom prst="rect">
              <a:avLst/>
            </a:prstGeom>
          </p:spPr>
        </p:pic>
      </p:grpSp>
      <p:grpSp>
        <p:nvGrpSpPr>
          <p:cNvPr id="17" name="Group 16"/>
          <p:cNvGrpSpPr>
            <a:grpSpLocks noChangeAspect="1"/>
          </p:cNvGrpSpPr>
          <p:nvPr/>
        </p:nvGrpSpPr>
        <p:grpSpPr>
          <a:xfrm>
            <a:off x="8451869" y="4820013"/>
            <a:ext cx="1160421" cy="1247182"/>
            <a:chOff x="1286224" y="1923699"/>
            <a:chExt cx="1074721" cy="1155075"/>
          </a:xfrm>
        </p:grpSpPr>
        <p:pic>
          <p:nvPicPr>
            <p:cNvPr id="18" name="Picture 17"/>
            <p:cNvPicPr>
              <a:picLocks noChangeAspect="1"/>
            </p:cNvPicPr>
            <p:nvPr/>
          </p:nvPicPr>
          <p:blipFill>
            <a:blip r:embed="rId5"/>
            <a:srcRect/>
            <a:stretch/>
          </p:blipFill>
          <p:spPr>
            <a:xfrm>
              <a:off x="1286224" y="1923699"/>
              <a:ext cx="1074721" cy="1155075"/>
            </a:xfrm>
            <a:prstGeom prst="rect">
              <a:avLst/>
            </a:prstGeom>
          </p:spPr>
        </p:pic>
      </p:grpSp>
      <p:grpSp>
        <p:nvGrpSpPr>
          <p:cNvPr id="23" name="Group 22"/>
          <p:cNvGrpSpPr>
            <a:grpSpLocks noChangeAspect="1"/>
          </p:cNvGrpSpPr>
          <p:nvPr/>
        </p:nvGrpSpPr>
        <p:grpSpPr>
          <a:xfrm>
            <a:off x="8464389" y="3473889"/>
            <a:ext cx="1157057" cy="1243567"/>
            <a:chOff x="1287782" y="3123135"/>
            <a:chExt cx="1071605" cy="1151727"/>
          </a:xfrm>
        </p:grpSpPr>
        <p:pic>
          <p:nvPicPr>
            <p:cNvPr id="24" name="Picture 23"/>
            <p:cNvPicPr>
              <a:picLocks noChangeAspect="1"/>
            </p:cNvPicPr>
            <p:nvPr/>
          </p:nvPicPr>
          <p:blipFill>
            <a:blip r:embed="rId6"/>
            <a:srcRect/>
            <a:stretch/>
          </p:blipFill>
          <p:spPr>
            <a:xfrm>
              <a:off x="1287782" y="3123135"/>
              <a:ext cx="1071605" cy="1151727"/>
            </a:xfrm>
            <a:prstGeom prst="rect">
              <a:avLst/>
            </a:prstGeom>
          </p:spPr>
        </p:pic>
      </p:grpSp>
      <p:grpSp>
        <p:nvGrpSpPr>
          <p:cNvPr id="27" name="Group 26"/>
          <p:cNvGrpSpPr>
            <a:grpSpLocks noChangeAspect="1"/>
          </p:cNvGrpSpPr>
          <p:nvPr/>
        </p:nvGrpSpPr>
        <p:grpSpPr>
          <a:xfrm>
            <a:off x="7058866" y="2109503"/>
            <a:ext cx="1162241" cy="1259999"/>
            <a:chOff x="184180" y="4313290"/>
            <a:chExt cx="1076407" cy="1166945"/>
          </a:xfrm>
        </p:grpSpPr>
        <p:pic>
          <p:nvPicPr>
            <p:cNvPr id="28" name="Picture 27"/>
            <p:cNvPicPr>
              <a:picLocks noChangeAspect="1"/>
            </p:cNvPicPr>
            <p:nvPr/>
          </p:nvPicPr>
          <p:blipFill>
            <a:blip r:embed="rId7"/>
            <a:srcRect/>
            <a:stretch/>
          </p:blipFill>
          <p:spPr>
            <a:xfrm>
              <a:off x="184180" y="4313290"/>
              <a:ext cx="1076407" cy="1166945"/>
            </a:xfrm>
            <a:prstGeom prst="rect">
              <a:avLst/>
            </a:prstGeom>
          </p:spPr>
        </p:pic>
      </p:grpSp>
      <p:grpSp>
        <p:nvGrpSpPr>
          <p:cNvPr id="29" name="Group 28"/>
          <p:cNvGrpSpPr>
            <a:grpSpLocks noChangeAspect="1"/>
          </p:cNvGrpSpPr>
          <p:nvPr/>
        </p:nvGrpSpPr>
        <p:grpSpPr>
          <a:xfrm>
            <a:off x="8460002" y="2122375"/>
            <a:ext cx="1156806" cy="1258027"/>
            <a:chOff x="1287898" y="4314203"/>
            <a:chExt cx="1071373" cy="1165119"/>
          </a:xfrm>
        </p:grpSpPr>
        <p:pic>
          <p:nvPicPr>
            <p:cNvPr id="30" name="Picture 29"/>
            <p:cNvPicPr>
              <a:picLocks noChangeAspect="1"/>
            </p:cNvPicPr>
            <p:nvPr/>
          </p:nvPicPr>
          <p:blipFill>
            <a:blip>
              <a:extLst>
                <a:ext uri="{96DAC541-7B7A-43D3-8B79-37D633B846F1}">
                  <asvg:svgBlip xmlns:asvg="http://schemas.microsoft.com/office/drawing/2016/SVG/main" r:embed="rId8"/>
                </a:ext>
              </a:extLst>
            </a:blip>
            <a:srcRect/>
            <a:stretch/>
          </p:blipFill>
          <p:spPr>
            <a:xfrm>
              <a:off x="1287898" y="4314203"/>
              <a:ext cx="1071373" cy="1165119"/>
            </a:xfrm>
            <a:prstGeom prst="rect">
              <a:avLst/>
            </a:prstGeom>
          </p:spPr>
        </p:pic>
      </p:grpSp>
      <p:grpSp>
        <p:nvGrpSpPr>
          <p:cNvPr id="31" name="Group 30"/>
          <p:cNvGrpSpPr>
            <a:grpSpLocks noChangeAspect="1"/>
          </p:cNvGrpSpPr>
          <p:nvPr/>
        </p:nvGrpSpPr>
        <p:grpSpPr>
          <a:xfrm>
            <a:off x="7060676" y="851466"/>
            <a:ext cx="1158620" cy="1256074"/>
            <a:chOff x="185856" y="5512871"/>
            <a:chExt cx="1073053" cy="1163310"/>
          </a:xfrm>
        </p:grpSpPr>
        <p:pic>
          <p:nvPicPr>
            <p:cNvPr id="32" name="Picture 31"/>
            <p:cNvPicPr>
              <a:picLocks noChangeAspect="1"/>
            </p:cNvPicPr>
            <p:nvPr/>
          </p:nvPicPr>
          <p:blipFill>
            <a:blip r:embed="rId9"/>
            <a:srcRect/>
            <a:stretch/>
          </p:blipFill>
          <p:spPr>
            <a:xfrm>
              <a:off x="185856" y="5512871"/>
              <a:ext cx="1073053" cy="1163310"/>
            </a:xfrm>
            <a:prstGeom prst="rect">
              <a:avLst/>
            </a:prstGeom>
          </p:spPr>
        </p:pic>
      </p:grpSp>
      <p:grpSp>
        <p:nvGrpSpPr>
          <p:cNvPr id="33" name="Group 32"/>
          <p:cNvGrpSpPr>
            <a:grpSpLocks noChangeAspect="1"/>
          </p:cNvGrpSpPr>
          <p:nvPr/>
        </p:nvGrpSpPr>
        <p:grpSpPr>
          <a:xfrm>
            <a:off x="8457282" y="818686"/>
            <a:ext cx="1165562" cy="1263599"/>
            <a:chOff x="1285382" y="5511053"/>
            <a:chExt cx="1076407" cy="1166945"/>
          </a:xfrm>
        </p:grpSpPr>
        <p:pic>
          <p:nvPicPr>
            <p:cNvPr id="34" name="Picture 33"/>
            <p:cNvPicPr>
              <a:picLocks noChangeAspect="1"/>
            </p:cNvPicPr>
            <p:nvPr/>
          </p:nvPicPr>
          <p:blipFill>
            <a:blip r:embed="rId10"/>
            <a:srcRect/>
            <a:stretch/>
          </p:blipFill>
          <p:spPr>
            <a:xfrm>
              <a:off x="1285382" y="5511053"/>
              <a:ext cx="1076407" cy="1166945"/>
            </a:xfrm>
            <a:prstGeom prst="rect">
              <a:avLst/>
            </a:prstGeom>
          </p:spPr>
        </p:pic>
      </p:grpSp>
    </p:spTree>
    <p:extLst>
      <p:ext uri="{BB962C8B-B14F-4D97-AF65-F5344CB8AC3E}">
        <p14:creationId xmlns:p14="http://schemas.microsoft.com/office/powerpoint/2010/main" val="4527447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243754" y="766836"/>
            <a:ext cx="4076519" cy="584775"/>
          </a:xfrm>
          <a:prstGeom prst="rect">
            <a:avLst/>
          </a:prstGeom>
          <a:noFill/>
        </p:spPr>
        <p:txBody>
          <a:bodyPr wrap="square">
            <a:spAutoFit/>
          </a:bodyPr>
          <a:lstStyle/>
          <a:p>
            <a:pPr algn="ctr"/>
            <a:r>
              <a:rPr lang="de-CH" sz="3200" dirty="0" err="1"/>
              <a:t>Basophils</a:t>
            </a:r>
            <a:endParaRPr sz="3200" dirty="0"/>
          </a:p>
        </p:txBody>
      </p:sp>
      <p:grpSp>
        <p:nvGrpSpPr>
          <p:cNvPr id="7" name="Group 6"/>
          <p:cNvGrpSpPr>
            <a:grpSpLocks noChangeAspect="1"/>
          </p:cNvGrpSpPr>
          <p:nvPr/>
        </p:nvGrpSpPr>
        <p:grpSpPr>
          <a:xfrm>
            <a:off x="4243754" y="1626805"/>
            <a:ext cx="1162241" cy="1252076"/>
            <a:chOff x="2386585" y="723669"/>
            <a:chExt cx="1076407" cy="1159607"/>
          </a:xfrm>
        </p:grpSpPr>
        <p:pic>
          <p:nvPicPr>
            <p:cNvPr id="8" name="Picture 7"/>
            <p:cNvPicPr>
              <a:picLocks noChangeAspect="1"/>
            </p:cNvPicPr>
            <p:nvPr/>
          </p:nvPicPr>
          <p:blipFill>
            <a:blip r:embed="rId2"/>
            <a:srcRect/>
            <a:stretch/>
          </p:blipFill>
          <p:spPr>
            <a:xfrm>
              <a:off x="2386585" y="723669"/>
              <a:ext cx="1076407" cy="1159607"/>
            </a:xfrm>
            <a:prstGeom prst="rect">
              <a:avLst/>
            </a:prstGeom>
          </p:spPr>
        </p:pic>
      </p:grpSp>
      <p:grpSp>
        <p:nvGrpSpPr>
          <p:cNvPr id="9" name="Group 8"/>
          <p:cNvGrpSpPr>
            <a:grpSpLocks noChangeAspect="1"/>
          </p:cNvGrpSpPr>
          <p:nvPr/>
        </p:nvGrpSpPr>
        <p:grpSpPr>
          <a:xfrm>
            <a:off x="5642069" y="1626693"/>
            <a:ext cx="1162451" cy="1252302"/>
            <a:chOff x="3487690" y="723565"/>
            <a:chExt cx="1076601" cy="1159816"/>
          </a:xfrm>
        </p:grpSpPr>
        <p:pic>
          <p:nvPicPr>
            <p:cNvPr id="10" name="Picture 9"/>
            <p:cNvPicPr>
              <a:picLocks noChangeAspect="1"/>
            </p:cNvPicPr>
            <p:nvPr/>
          </p:nvPicPr>
          <p:blipFill>
            <a:blip r:embed="rId3"/>
            <a:srcRect/>
            <a:stretch/>
          </p:blipFill>
          <p:spPr>
            <a:xfrm>
              <a:off x="3487690" y="723565"/>
              <a:ext cx="1076601" cy="1159816"/>
            </a:xfrm>
            <a:prstGeom prst="rect">
              <a:avLst/>
            </a:prstGeom>
          </p:spPr>
        </p:pic>
      </p:grpSp>
      <p:grpSp>
        <p:nvGrpSpPr>
          <p:cNvPr id="11" name="Group 10"/>
          <p:cNvGrpSpPr>
            <a:grpSpLocks noChangeAspect="1"/>
          </p:cNvGrpSpPr>
          <p:nvPr/>
        </p:nvGrpSpPr>
        <p:grpSpPr>
          <a:xfrm>
            <a:off x="7040487" y="1629929"/>
            <a:ext cx="1162241" cy="1246056"/>
            <a:chOff x="4588991" y="726457"/>
            <a:chExt cx="1076407" cy="1154032"/>
          </a:xfrm>
        </p:grpSpPr>
        <p:pic>
          <p:nvPicPr>
            <p:cNvPr id="12" name="Picture 11"/>
            <p:cNvPicPr>
              <a:picLocks noChangeAspect="1"/>
            </p:cNvPicPr>
            <p:nvPr/>
          </p:nvPicPr>
          <p:blipFill>
            <a:blip r:embed="rId4"/>
            <a:srcRect/>
            <a:stretch/>
          </p:blipFill>
          <p:spPr>
            <a:xfrm>
              <a:off x="4588991" y="726457"/>
              <a:ext cx="1076407" cy="1154032"/>
            </a:xfrm>
            <a:prstGeom prst="rect">
              <a:avLst/>
            </a:prstGeom>
          </p:spPr>
        </p:pic>
      </p:grpSp>
      <p:sp>
        <p:nvSpPr>
          <p:cNvPr id="15" name="TextBox 14">
            <a:extLst>
              <a:ext uri="{FF2B5EF4-FFF2-40B4-BE49-F238E27FC236}">
                <a16:creationId xmlns:a16="http://schemas.microsoft.com/office/drawing/2014/main" id="{5477993F-6882-D539-8853-0FBE37B86B3D}"/>
              </a:ext>
            </a:extLst>
          </p:cNvPr>
          <p:cNvSpPr txBox="1"/>
          <p:nvPr/>
        </p:nvSpPr>
        <p:spPr>
          <a:xfrm>
            <a:off x="4243754" y="3299021"/>
            <a:ext cx="4076519" cy="584775"/>
          </a:xfrm>
          <a:prstGeom prst="rect">
            <a:avLst/>
          </a:prstGeom>
          <a:noFill/>
        </p:spPr>
        <p:txBody>
          <a:bodyPr wrap="square">
            <a:spAutoFit/>
          </a:bodyPr>
          <a:lstStyle/>
          <a:p>
            <a:pPr algn="ctr"/>
            <a:r>
              <a:rPr lang="de-CH" sz="3200" dirty="0"/>
              <a:t>ILCs</a:t>
            </a:r>
            <a:endParaRPr sz="3200" dirty="0"/>
          </a:p>
        </p:txBody>
      </p:sp>
      <p:grpSp>
        <p:nvGrpSpPr>
          <p:cNvPr id="16" name="Group 15">
            <a:extLst>
              <a:ext uri="{FF2B5EF4-FFF2-40B4-BE49-F238E27FC236}">
                <a16:creationId xmlns:a16="http://schemas.microsoft.com/office/drawing/2014/main" id="{21DA584B-8C6F-4E3F-8400-410489C9A576}"/>
              </a:ext>
            </a:extLst>
          </p:cNvPr>
          <p:cNvGrpSpPr>
            <a:grpSpLocks noChangeAspect="1"/>
          </p:cNvGrpSpPr>
          <p:nvPr/>
        </p:nvGrpSpPr>
        <p:grpSpPr>
          <a:xfrm>
            <a:off x="2141070" y="4158878"/>
            <a:ext cx="1171267" cy="1260000"/>
            <a:chOff x="180000" y="720000"/>
            <a:chExt cx="1084766" cy="1166946"/>
          </a:xfrm>
        </p:grpSpPr>
        <p:pic>
          <p:nvPicPr>
            <p:cNvPr id="17" name="Picture 16" descr="image.png">
              <a:extLst>
                <a:ext uri="{FF2B5EF4-FFF2-40B4-BE49-F238E27FC236}">
                  <a16:creationId xmlns:a16="http://schemas.microsoft.com/office/drawing/2014/main" id="{CA37311A-3E61-2653-61B1-B8EC388D8FE1}"/>
                </a:ext>
              </a:extLst>
            </p:cNvPr>
            <p:cNvPicPr>
              <a:picLocks noChangeAspect="1"/>
            </p:cNvPicPr>
            <p:nvPr/>
          </p:nvPicPr>
          <p:blipFill>
            <a:blip r:embed="rId5"/>
            <a:stretch>
              <a:fillRect/>
            </a:stretch>
          </p:blipFill>
          <p:spPr>
            <a:xfrm>
              <a:off x="180000" y="720000"/>
              <a:ext cx="1084766" cy="1166946"/>
            </a:xfrm>
            <a:prstGeom prst="rect">
              <a:avLst/>
            </a:prstGeom>
          </p:spPr>
        </p:pic>
      </p:grpSp>
      <p:grpSp>
        <p:nvGrpSpPr>
          <p:cNvPr id="18" name="Group 17">
            <a:extLst>
              <a:ext uri="{FF2B5EF4-FFF2-40B4-BE49-F238E27FC236}">
                <a16:creationId xmlns:a16="http://schemas.microsoft.com/office/drawing/2014/main" id="{B4A7C450-2FB0-3544-263C-90760869EB63}"/>
              </a:ext>
            </a:extLst>
          </p:cNvPr>
          <p:cNvGrpSpPr>
            <a:grpSpLocks noChangeAspect="1"/>
          </p:cNvGrpSpPr>
          <p:nvPr/>
        </p:nvGrpSpPr>
        <p:grpSpPr>
          <a:xfrm>
            <a:off x="3544002" y="4158878"/>
            <a:ext cx="1162241" cy="1260000"/>
            <a:chOff x="1285382" y="720000"/>
            <a:chExt cx="1076407" cy="1166946"/>
          </a:xfrm>
        </p:grpSpPr>
        <p:pic>
          <p:nvPicPr>
            <p:cNvPr id="19" name="Picture 5">
              <a:extLst>
                <a:ext uri="{FF2B5EF4-FFF2-40B4-BE49-F238E27FC236}">
                  <a16:creationId xmlns:a16="http://schemas.microsoft.com/office/drawing/2014/main" id="{062BCF8B-78AF-2BC0-0DE0-9756A9803006}"/>
                </a:ext>
              </a:extLst>
            </p:cNvPr>
            <p:cNvPicPr>
              <a:picLocks noChangeAspect="1"/>
            </p:cNvPicPr>
            <p:nvPr/>
          </p:nvPicPr>
          <p:blipFill>
            <a:blip>
              <a:extLst>
                <a:ext uri="{96DAC541-7B7A-43D3-8B79-37D633B846F1}">
                  <asvg:svgBlip xmlns:asvg="http://schemas.microsoft.com/office/drawing/2016/SVG/main" r:embed="rId6"/>
                </a:ext>
              </a:extLst>
            </a:blip>
            <a:srcRect/>
            <a:stretch/>
          </p:blipFill>
          <p:spPr>
            <a:xfrm>
              <a:off x="1285382" y="720000"/>
              <a:ext cx="1076407" cy="1166946"/>
            </a:xfrm>
            <a:prstGeom prst="rect">
              <a:avLst/>
            </a:prstGeom>
          </p:spPr>
        </p:pic>
      </p:grpSp>
      <p:grpSp>
        <p:nvGrpSpPr>
          <p:cNvPr id="20" name="Group 19">
            <a:extLst>
              <a:ext uri="{FF2B5EF4-FFF2-40B4-BE49-F238E27FC236}">
                <a16:creationId xmlns:a16="http://schemas.microsoft.com/office/drawing/2014/main" id="{6AABFCFC-4B9B-A38B-CBC0-F9FF3B3B264A}"/>
              </a:ext>
            </a:extLst>
          </p:cNvPr>
          <p:cNvGrpSpPr>
            <a:grpSpLocks noChangeAspect="1"/>
          </p:cNvGrpSpPr>
          <p:nvPr/>
        </p:nvGrpSpPr>
        <p:grpSpPr>
          <a:xfrm>
            <a:off x="4942420" y="4158878"/>
            <a:ext cx="1162241" cy="1260000"/>
            <a:chOff x="2386585" y="720000"/>
            <a:chExt cx="1076407" cy="1166946"/>
          </a:xfrm>
        </p:grpSpPr>
        <p:pic>
          <p:nvPicPr>
            <p:cNvPr id="21" name="Picture 7">
              <a:extLst>
                <a:ext uri="{FF2B5EF4-FFF2-40B4-BE49-F238E27FC236}">
                  <a16:creationId xmlns:a16="http://schemas.microsoft.com/office/drawing/2014/main" id="{75F09462-88B6-A57E-F175-14E5B3E6B46A}"/>
                </a:ext>
              </a:extLst>
            </p:cNvPr>
            <p:cNvPicPr>
              <a:picLocks noChangeAspect="1"/>
            </p:cNvPicPr>
            <p:nvPr/>
          </p:nvPicPr>
          <p:blipFill>
            <a:blip>
              <a:extLst>
                <a:ext uri="{96DAC541-7B7A-43D3-8B79-37D633B846F1}">
                  <asvg:svgBlip xmlns:asvg="http://schemas.microsoft.com/office/drawing/2016/SVG/main" r:embed="rId7"/>
                </a:ext>
              </a:extLst>
            </a:blip>
            <a:srcRect/>
            <a:stretch/>
          </p:blipFill>
          <p:spPr>
            <a:xfrm>
              <a:off x="2386585" y="720000"/>
              <a:ext cx="1076407" cy="1166946"/>
            </a:xfrm>
            <a:prstGeom prst="rect">
              <a:avLst/>
            </a:prstGeom>
          </p:spPr>
        </p:pic>
      </p:grpSp>
      <p:grpSp>
        <p:nvGrpSpPr>
          <p:cNvPr id="22" name="Group 21">
            <a:extLst>
              <a:ext uri="{FF2B5EF4-FFF2-40B4-BE49-F238E27FC236}">
                <a16:creationId xmlns:a16="http://schemas.microsoft.com/office/drawing/2014/main" id="{D76D7980-DDF3-3CC4-0CA9-ABA87A3EC1F0}"/>
              </a:ext>
            </a:extLst>
          </p:cNvPr>
          <p:cNvGrpSpPr>
            <a:grpSpLocks noChangeAspect="1"/>
          </p:cNvGrpSpPr>
          <p:nvPr/>
        </p:nvGrpSpPr>
        <p:grpSpPr>
          <a:xfrm>
            <a:off x="6340735" y="4163668"/>
            <a:ext cx="1162451" cy="1250421"/>
            <a:chOff x="3487690" y="724436"/>
            <a:chExt cx="1076601" cy="1158074"/>
          </a:xfrm>
        </p:grpSpPr>
        <p:pic>
          <p:nvPicPr>
            <p:cNvPr id="23" name="Picture 22">
              <a:extLst>
                <a:ext uri="{FF2B5EF4-FFF2-40B4-BE49-F238E27FC236}">
                  <a16:creationId xmlns:a16="http://schemas.microsoft.com/office/drawing/2014/main" id="{D08140FC-DA6B-3A48-9172-985F63B076C3}"/>
                </a:ext>
              </a:extLst>
            </p:cNvPr>
            <p:cNvPicPr>
              <a:picLocks noChangeAspect="1"/>
            </p:cNvPicPr>
            <p:nvPr/>
          </p:nvPicPr>
          <p:blipFill>
            <a:blip r:embed="rId8"/>
            <a:srcRect/>
            <a:stretch/>
          </p:blipFill>
          <p:spPr>
            <a:xfrm>
              <a:off x="3487690" y="724436"/>
              <a:ext cx="1076601" cy="1158074"/>
            </a:xfrm>
            <a:prstGeom prst="rect">
              <a:avLst/>
            </a:prstGeom>
          </p:spPr>
        </p:pic>
      </p:grpSp>
      <p:grpSp>
        <p:nvGrpSpPr>
          <p:cNvPr id="24" name="Group 23">
            <a:extLst>
              <a:ext uri="{FF2B5EF4-FFF2-40B4-BE49-F238E27FC236}">
                <a16:creationId xmlns:a16="http://schemas.microsoft.com/office/drawing/2014/main" id="{1E3AD5D1-88B3-20FF-FF4E-ADC9C6F277B0}"/>
              </a:ext>
            </a:extLst>
          </p:cNvPr>
          <p:cNvGrpSpPr>
            <a:grpSpLocks noChangeAspect="1"/>
          </p:cNvGrpSpPr>
          <p:nvPr/>
        </p:nvGrpSpPr>
        <p:grpSpPr>
          <a:xfrm>
            <a:off x="7739153" y="4163895"/>
            <a:ext cx="1162241" cy="1250194"/>
            <a:chOff x="4588991" y="724541"/>
            <a:chExt cx="1076407" cy="1157864"/>
          </a:xfrm>
        </p:grpSpPr>
        <p:pic>
          <p:nvPicPr>
            <p:cNvPr id="25" name="Picture 24">
              <a:extLst>
                <a:ext uri="{FF2B5EF4-FFF2-40B4-BE49-F238E27FC236}">
                  <a16:creationId xmlns:a16="http://schemas.microsoft.com/office/drawing/2014/main" id="{F5484127-04A9-DFFF-1369-A376F7C46049}"/>
                </a:ext>
              </a:extLst>
            </p:cNvPr>
            <p:cNvPicPr>
              <a:picLocks noChangeAspect="1"/>
            </p:cNvPicPr>
            <p:nvPr/>
          </p:nvPicPr>
          <p:blipFill>
            <a:blip r:embed="rId9"/>
            <a:srcRect/>
            <a:stretch/>
          </p:blipFill>
          <p:spPr>
            <a:xfrm>
              <a:off x="4588991" y="724541"/>
              <a:ext cx="1076407" cy="1157864"/>
            </a:xfrm>
            <a:prstGeom prst="rect">
              <a:avLst/>
            </a:prstGeom>
          </p:spPr>
        </p:pic>
      </p:grpSp>
      <p:grpSp>
        <p:nvGrpSpPr>
          <p:cNvPr id="26" name="Group 25">
            <a:extLst>
              <a:ext uri="{FF2B5EF4-FFF2-40B4-BE49-F238E27FC236}">
                <a16:creationId xmlns:a16="http://schemas.microsoft.com/office/drawing/2014/main" id="{57D04EBF-7018-37F0-A398-B95A5BEE946F}"/>
              </a:ext>
            </a:extLst>
          </p:cNvPr>
          <p:cNvGrpSpPr>
            <a:grpSpLocks noChangeAspect="1"/>
          </p:cNvGrpSpPr>
          <p:nvPr/>
        </p:nvGrpSpPr>
        <p:grpSpPr>
          <a:xfrm>
            <a:off x="9135056" y="4163542"/>
            <a:ext cx="1162241" cy="1250672"/>
            <a:chOff x="5690193" y="724320"/>
            <a:chExt cx="1076407" cy="1158307"/>
          </a:xfrm>
        </p:grpSpPr>
        <p:pic>
          <p:nvPicPr>
            <p:cNvPr id="27" name="Picture 13">
              <a:extLst>
                <a:ext uri="{FF2B5EF4-FFF2-40B4-BE49-F238E27FC236}">
                  <a16:creationId xmlns:a16="http://schemas.microsoft.com/office/drawing/2014/main" id="{27144510-809F-C316-CCE7-7FE5EE5AA9EC}"/>
                </a:ext>
              </a:extLst>
            </p:cNvPr>
            <p:cNvPicPr>
              <a:picLocks noChangeAspect="1"/>
            </p:cNvPicPr>
            <p:nvPr/>
          </p:nvPicPr>
          <p:blipFill>
            <a:blip>
              <a:extLst>
                <a:ext uri="{96DAC541-7B7A-43D3-8B79-37D633B846F1}">
                  <asvg:svgBlip xmlns:asvg="http://schemas.microsoft.com/office/drawing/2016/SVG/main" r:embed="rId10"/>
                </a:ext>
              </a:extLst>
            </a:blip>
            <a:srcRect/>
            <a:stretch/>
          </p:blipFill>
          <p:spPr>
            <a:xfrm>
              <a:off x="5690193" y="724320"/>
              <a:ext cx="1076407" cy="1158307"/>
            </a:xfrm>
            <a:prstGeom prst="rect">
              <a:avLst/>
            </a:prstGeom>
          </p:spPr>
        </p:pic>
      </p:grpSp>
    </p:spTree>
    <p:extLst>
      <p:ext uri="{BB962C8B-B14F-4D97-AF65-F5344CB8AC3E}">
        <p14:creationId xmlns:p14="http://schemas.microsoft.com/office/powerpoint/2010/main" val="16366293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86336" y="3538251"/>
            <a:ext cx="5508076" cy="584775"/>
          </a:xfrm>
          <a:prstGeom prst="rect">
            <a:avLst/>
          </a:prstGeom>
          <a:noFill/>
        </p:spPr>
        <p:txBody>
          <a:bodyPr wrap="square">
            <a:spAutoFit/>
          </a:bodyPr>
          <a:lstStyle/>
          <a:p>
            <a:pPr algn="ctr"/>
            <a:r>
              <a:rPr sz="3200" dirty="0"/>
              <a:t>CD4+ T cells</a:t>
            </a:r>
          </a:p>
        </p:txBody>
      </p:sp>
      <p:grpSp>
        <p:nvGrpSpPr>
          <p:cNvPr id="3" name="Group 2"/>
          <p:cNvGrpSpPr>
            <a:grpSpLocks noChangeAspect="1"/>
          </p:cNvGrpSpPr>
          <p:nvPr/>
        </p:nvGrpSpPr>
        <p:grpSpPr>
          <a:xfrm>
            <a:off x="586336" y="228933"/>
            <a:ext cx="1171267" cy="1260000"/>
            <a:chOff x="180000" y="720000"/>
            <a:chExt cx="1084766" cy="1166946"/>
          </a:xfrm>
        </p:grpSpPr>
        <p:pic>
          <p:nvPicPr>
            <p:cNvPr id="4" name="Picture 3" descr="image.png"/>
            <p:cNvPicPr>
              <a:picLocks noChangeAspect="1"/>
            </p:cNvPicPr>
            <p:nvPr/>
          </p:nvPicPr>
          <p:blipFill>
            <a:blip r:embed="rId2"/>
            <a:stretch>
              <a:fillRect/>
            </a:stretch>
          </p:blipFill>
          <p:spPr>
            <a:xfrm>
              <a:off x="180000" y="720000"/>
              <a:ext cx="1084766" cy="1166946"/>
            </a:xfrm>
            <a:prstGeom prst="rect">
              <a:avLst/>
            </a:prstGeom>
          </p:spPr>
        </p:pic>
      </p:grpSp>
      <p:grpSp>
        <p:nvGrpSpPr>
          <p:cNvPr id="5" name="Group 4"/>
          <p:cNvGrpSpPr>
            <a:grpSpLocks noChangeAspect="1"/>
          </p:cNvGrpSpPr>
          <p:nvPr/>
        </p:nvGrpSpPr>
        <p:grpSpPr>
          <a:xfrm>
            <a:off x="1984755" y="228933"/>
            <a:ext cx="1171267" cy="1260000"/>
            <a:chOff x="1281202" y="720000"/>
            <a:chExt cx="1084766" cy="1166946"/>
          </a:xfrm>
        </p:grpSpPr>
        <p:pic>
          <p:nvPicPr>
            <p:cNvPr id="6" name="Picture 5" descr="image.png"/>
            <p:cNvPicPr>
              <a:picLocks noChangeAspect="1"/>
            </p:cNvPicPr>
            <p:nvPr/>
          </p:nvPicPr>
          <p:blipFill>
            <a:blip r:embed="rId3"/>
            <a:stretch>
              <a:fillRect/>
            </a:stretch>
          </p:blipFill>
          <p:spPr>
            <a:xfrm>
              <a:off x="1281202" y="720000"/>
              <a:ext cx="1084766" cy="1166946"/>
            </a:xfrm>
            <a:prstGeom prst="rect">
              <a:avLst/>
            </a:prstGeom>
          </p:spPr>
        </p:pic>
      </p:grpSp>
      <p:grpSp>
        <p:nvGrpSpPr>
          <p:cNvPr id="7" name="Group 6"/>
          <p:cNvGrpSpPr>
            <a:grpSpLocks noChangeAspect="1"/>
          </p:cNvGrpSpPr>
          <p:nvPr/>
        </p:nvGrpSpPr>
        <p:grpSpPr>
          <a:xfrm>
            <a:off x="3383174" y="228933"/>
            <a:ext cx="1171267" cy="1260000"/>
            <a:chOff x="2382405" y="720000"/>
            <a:chExt cx="1084766" cy="1166946"/>
          </a:xfrm>
        </p:grpSpPr>
        <p:pic>
          <p:nvPicPr>
            <p:cNvPr id="8" name="Picture 7" descr="image.png"/>
            <p:cNvPicPr>
              <a:picLocks noChangeAspect="1"/>
            </p:cNvPicPr>
            <p:nvPr/>
          </p:nvPicPr>
          <p:blipFill>
            <a:blip r:embed="rId4"/>
            <a:stretch>
              <a:fillRect/>
            </a:stretch>
          </p:blipFill>
          <p:spPr>
            <a:xfrm>
              <a:off x="2382405" y="720000"/>
              <a:ext cx="1084766" cy="1166946"/>
            </a:xfrm>
            <a:prstGeom prst="rect">
              <a:avLst/>
            </a:prstGeom>
          </p:spPr>
        </p:pic>
      </p:grpSp>
      <p:grpSp>
        <p:nvGrpSpPr>
          <p:cNvPr id="9" name="Group 8"/>
          <p:cNvGrpSpPr>
            <a:grpSpLocks noChangeAspect="1"/>
          </p:cNvGrpSpPr>
          <p:nvPr/>
        </p:nvGrpSpPr>
        <p:grpSpPr>
          <a:xfrm>
            <a:off x="4781593" y="228933"/>
            <a:ext cx="1171267" cy="1260000"/>
            <a:chOff x="3483608" y="720000"/>
            <a:chExt cx="1084766" cy="1166946"/>
          </a:xfrm>
        </p:grpSpPr>
        <p:pic>
          <p:nvPicPr>
            <p:cNvPr id="10" name="Picture 9" descr="image.png"/>
            <p:cNvPicPr>
              <a:picLocks noChangeAspect="1"/>
            </p:cNvPicPr>
            <p:nvPr/>
          </p:nvPicPr>
          <p:blipFill>
            <a:blip r:embed="rId5"/>
            <a:stretch>
              <a:fillRect/>
            </a:stretch>
          </p:blipFill>
          <p:spPr>
            <a:xfrm>
              <a:off x="3483608" y="720000"/>
              <a:ext cx="1084766" cy="1166946"/>
            </a:xfrm>
            <a:prstGeom prst="rect">
              <a:avLst/>
            </a:prstGeom>
          </p:spPr>
        </p:pic>
      </p:grpSp>
      <p:grpSp>
        <p:nvGrpSpPr>
          <p:cNvPr id="11" name="Group 10"/>
          <p:cNvGrpSpPr>
            <a:grpSpLocks noChangeAspect="1"/>
          </p:cNvGrpSpPr>
          <p:nvPr/>
        </p:nvGrpSpPr>
        <p:grpSpPr>
          <a:xfrm>
            <a:off x="7036983" y="259750"/>
            <a:ext cx="1171267" cy="1260000"/>
            <a:chOff x="4584811" y="720000"/>
            <a:chExt cx="1084766" cy="1166946"/>
          </a:xfrm>
        </p:grpSpPr>
        <p:pic>
          <p:nvPicPr>
            <p:cNvPr id="12" name="Picture 11" descr="image.png"/>
            <p:cNvPicPr>
              <a:picLocks noChangeAspect="1"/>
            </p:cNvPicPr>
            <p:nvPr/>
          </p:nvPicPr>
          <p:blipFill>
            <a:blip r:embed="rId6"/>
            <a:stretch>
              <a:fillRect/>
            </a:stretch>
          </p:blipFill>
          <p:spPr>
            <a:xfrm>
              <a:off x="4584811" y="720000"/>
              <a:ext cx="1084766" cy="1166946"/>
            </a:xfrm>
            <a:prstGeom prst="rect">
              <a:avLst/>
            </a:prstGeom>
          </p:spPr>
        </p:pic>
      </p:grpSp>
      <p:grpSp>
        <p:nvGrpSpPr>
          <p:cNvPr id="13" name="Group 12"/>
          <p:cNvGrpSpPr>
            <a:grpSpLocks noChangeAspect="1"/>
          </p:cNvGrpSpPr>
          <p:nvPr/>
        </p:nvGrpSpPr>
        <p:grpSpPr>
          <a:xfrm>
            <a:off x="8435402" y="259750"/>
            <a:ext cx="1171267" cy="1260000"/>
            <a:chOff x="5686013" y="720000"/>
            <a:chExt cx="1084766" cy="1166946"/>
          </a:xfrm>
        </p:grpSpPr>
        <p:pic>
          <p:nvPicPr>
            <p:cNvPr id="14" name="Picture 13" descr="image.png"/>
            <p:cNvPicPr>
              <a:picLocks noChangeAspect="1"/>
            </p:cNvPicPr>
            <p:nvPr/>
          </p:nvPicPr>
          <p:blipFill>
            <a:blip r:embed="rId7"/>
            <a:stretch>
              <a:fillRect/>
            </a:stretch>
          </p:blipFill>
          <p:spPr>
            <a:xfrm>
              <a:off x="5686013" y="720000"/>
              <a:ext cx="1084766" cy="1166946"/>
            </a:xfrm>
            <a:prstGeom prst="rect">
              <a:avLst/>
            </a:prstGeom>
          </p:spPr>
        </p:pic>
      </p:grpSp>
      <p:grpSp>
        <p:nvGrpSpPr>
          <p:cNvPr id="15" name="Group 14"/>
          <p:cNvGrpSpPr>
            <a:grpSpLocks noChangeAspect="1"/>
          </p:cNvGrpSpPr>
          <p:nvPr/>
        </p:nvGrpSpPr>
        <p:grpSpPr>
          <a:xfrm>
            <a:off x="7036982" y="4051637"/>
            <a:ext cx="1171267" cy="1260000"/>
            <a:chOff x="180000" y="1917763"/>
            <a:chExt cx="1084766" cy="1166946"/>
          </a:xfrm>
        </p:grpSpPr>
        <p:pic>
          <p:nvPicPr>
            <p:cNvPr id="16" name="Picture 15" descr="image.png"/>
            <p:cNvPicPr>
              <a:picLocks noChangeAspect="1"/>
            </p:cNvPicPr>
            <p:nvPr/>
          </p:nvPicPr>
          <p:blipFill>
            <a:blip r:embed="rId8"/>
            <a:stretch>
              <a:fillRect/>
            </a:stretch>
          </p:blipFill>
          <p:spPr>
            <a:xfrm>
              <a:off x="180000" y="1917763"/>
              <a:ext cx="1084766" cy="1166946"/>
            </a:xfrm>
            <a:prstGeom prst="rect">
              <a:avLst/>
            </a:prstGeom>
          </p:spPr>
        </p:pic>
      </p:grpSp>
      <p:grpSp>
        <p:nvGrpSpPr>
          <p:cNvPr id="17" name="Group 16"/>
          <p:cNvGrpSpPr>
            <a:grpSpLocks noChangeAspect="1"/>
          </p:cNvGrpSpPr>
          <p:nvPr/>
        </p:nvGrpSpPr>
        <p:grpSpPr>
          <a:xfrm>
            <a:off x="8435400" y="4039750"/>
            <a:ext cx="1171267" cy="1260000"/>
            <a:chOff x="1281202" y="1917763"/>
            <a:chExt cx="1084766" cy="1166946"/>
          </a:xfrm>
        </p:grpSpPr>
        <p:pic>
          <p:nvPicPr>
            <p:cNvPr id="18" name="Picture 17" descr="image.png"/>
            <p:cNvPicPr>
              <a:picLocks noChangeAspect="1"/>
            </p:cNvPicPr>
            <p:nvPr/>
          </p:nvPicPr>
          <p:blipFill>
            <a:blip r:embed="rId9"/>
            <a:stretch>
              <a:fillRect/>
            </a:stretch>
          </p:blipFill>
          <p:spPr>
            <a:xfrm>
              <a:off x="1281202" y="1917763"/>
              <a:ext cx="1084766" cy="1166946"/>
            </a:xfrm>
            <a:prstGeom prst="rect">
              <a:avLst/>
            </a:prstGeom>
          </p:spPr>
        </p:pic>
      </p:grpSp>
      <p:grpSp>
        <p:nvGrpSpPr>
          <p:cNvPr id="19" name="Group 18"/>
          <p:cNvGrpSpPr>
            <a:grpSpLocks noChangeAspect="1"/>
          </p:cNvGrpSpPr>
          <p:nvPr/>
        </p:nvGrpSpPr>
        <p:grpSpPr>
          <a:xfrm>
            <a:off x="9833818" y="4051637"/>
            <a:ext cx="1171267" cy="1260000"/>
            <a:chOff x="2382405" y="1917763"/>
            <a:chExt cx="1084766" cy="1166946"/>
          </a:xfrm>
        </p:grpSpPr>
        <p:pic>
          <p:nvPicPr>
            <p:cNvPr id="20" name="Picture 19" descr="image.png"/>
            <p:cNvPicPr>
              <a:picLocks noChangeAspect="1"/>
            </p:cNvPicPr>
            <p:nvPr/>
          </p:nvPicPr>
          <p:blipFill>
            <a:blip r:embed="rId10"/>
            <a:stretch>
              <a:fillRect/>
            </a:stretch>
          </p:blipFill>
          <p:spPr>
            <a:xfrm>
              <a:off x="2382405" y="1917763"/>
              <a:ext cx="1084766" cy="1166946"/>
            </a:xfrm>
            <a:prstGeom prst="rect">
              <a:avLst/>
            </a:prstGeom>
          </p:spPr>
        </p:pic>
      </p:grpSp>
      <p:grpSp>
        <p:nvGrpSpPr>
          <p:cNvPr id="21" name="Group 20"/>
          <p:cNvGrpSpPr>
            <a:grpSpLocks noChangeAspect="1"/>
          </p:cNvGrpSpPr>
          <p:nvPr/>
        </p:nvGrpSpPr>
        <p:grpSpPr>
          <a:xfrm>
            <a:off x="7036982" y="5323524"/>
            <a:ext cx="1171267" cy="1260000"/>
            <a:chOff x="180000" y="3115526"/>
            <a:chExt cx="1084766" cy="1166946"/>
          </a:xfrm>
        </p:grpSpPr>
        <p:pic>
          <p:nvPicPr>
            <p:cNvPr id="22" name="Picture 21" descr="image.png"/>
            <p:cNvPicPr>
              <a:picLocks noChangeAspect="1"/>
            </p:cNvPicPr>
            <p:nvPr/>
          </p:nvPicPr>
          <p:blipFill>
            <a:blip r:embed="rId11"/>
            <a:stretch>
              <a:fillRect/>
            </a:stretch>
          </p:blipFill>
          <p:spPr>
            <a:xfrm>
              <a:off x="180000" y="3115526"/>
              <a:ext cx="1084766" cy="1166946"/>
            </a:xfrm>
            <a:prstGeom prst="rect">
              <a:avLst/>
            </a:prstGeom>
          </p:spPr>
        </p:pic>
      </p:grpSp>
      <p:grpSp>
        <p:nvGrpSpPr>
          <p:cNvPr id="23" name="Group 22"/>
          <p:cNvGrpSpPr>
            <a:grpSpLocks noChangeAspect="1"/>
          </p:cNvGrpSpPr>
          <p:nvPr/>
        </p:nvGrpSpPr>
        <p:grpSpPr>
          <a:xfrm>
            <a:off x="8435400" y="5311637"/>
            <a:ext cx="1171267" cy="1260000"/>
            <a:chOff x="1281202" y="3115526"/>
            <a:chExt cx="1084766" cy="1166946"/>
          </a:xfrm>
        </p:grpSpPr>
        <p:pic>
          <p:nvPicPr>
            <p:cNvPr id="24" name="Picture 23" descr="image.png"/>
            <p:cNvPicPr>
              <a:picLocks noChangeAspect="1"/>
            </p:cNvPicPr>
            <p:nvPr/>
          </p:nvPicPr>
          <p:blipFill>
            <a:blip r:embed="rId12"/>
            <a:stretch>
              <a:fillRect/>
            </a:stretch>
          </p:blipFill>
          <p:spPr>
            <a:xfrm>
              <a:off x="1281202" y="3115526"/>
              <a:ext cx="1084766" cy="1166946"/>
            </a:xfrm>
            <a:prstGeom prst="rect">
              <a:avLst/>
            </a:prstGeom>
          </p:spPr>
        </p:pic>
      </p:grpSp>
      <p:grpSp>
        <p:nvGrpSpPr>
          <p:cNvPr id="25" name="Group 24"/>
          <p:cNvGrpSpPr>
            <a:grpSpLocks noChangeAspect="1"/>
          </p:cNvGrpSpPr>
          <p:nvPr/>
        </p:nvGrpSpPr>
        <p:grpSpPr>
          <a:xfrm>
            <a:off x="9833818" y="5323524"/>
            <a:ext cx="1171267" cy="1260000"/>
            <a:chOff x="2382405" y="3115526"/>
            <a:chExt cx="1084766" cy="1166946"/>
          </a:xfrm>
        </p:grpSpPr>
        <p:pic>
          <p:nvPicPr>
            <p:cNvPr id="26" name="Picture 25" descr="image.png"/>
            <p:cNvPicPr>
              <a:picLocks noChangeAspect="1"/>
            </p:cNvPicPr>
            <p:nvPr/>
          </p:nvPicPr>
          <p:blipFill>
            <a:blip r:embed="rId13"/>
            <a:stretch>
              <a:fillRect/>
            </a:stretch>
          </p:blipFill>
          <p:spPr>
            <a:xfrm>
              <a:off x="2382405" y="3115526"/>
              <a:ext cx="1084766" cy="1166946"/>
            </a:xfrm>
            <a:prstGeom prst="rect">
              <a:avLst/>
            </a:prstGeom>
          </p:spPr>
        </p:pic>
      </p:grpSp>
      <p:grpSp>
        <p:nvGrpSpPr>
          <p:cNvPr id="27" name="Group 26"/>
          <p:cNvGrpSpPr>
            <a:grpSpLocks noChangeAspect="1"/>
          </p:cNvGrpSpPr>
          <p:nvPr/>
        </p:nvGrpSpPr>
        <p:grpSpPr>
          <a:xfrm>
            <a:off x="7036982" y="2779750"/>
            <a:ext cx="1171267" cy="1260000"/>
            <a:chOff x="180000" y="4313290"/>
            <a:chExt cx="1084766" cy="1166946"/>
          </a:xfrm>
        </p:grpSpPr>
        <p:pic>
          <p:nvPicPr>
            <p:cNvPr id="28" name="Picture 27" descr="image.png"/>
            <p:cNvPicPr>
              <a:picLocks noChangeAspect="1"/>
            </p:cNvPicPr>
            <p:nvPr/>
          </p:nvPicPr>
          <p:blipFill>
            <a:blip r:embed="rId14"/>
            <a:stretch>
              <a:fillRect/>
            </a:stretch>
          </p:blipFill>
          <p:spPr>
            <a:xfrm>
              <a:off x="180000" y="4313290"/>
              <a:ext cx="1084766" cy="1166946"/>
            </a:xfrm>
            <a:prstGeom prst="rect">
              <a:avLst/>
            </a:prstGeom>
          </p:spPr>
        </p:pic>
      </p:grpSp>
      <p:grpSp>
        <p:nvGrpSpPr>
          <p:cNvPr id="29" name="Group 28"/>
          <p:cNvGrpSpPr>
            <a:grpSpLocks noChangeAspect="1"/>
          </p:cNvGrpSpPr>
          <p:nvPr/>
        </p:nvGrpSpPr>
        <p:grpSpPr>
          <a:xfrm>
            <a:off x="8435401" y="2791637"/>
            <a:ext cx="1171267" cy="1260000"/>
            <a:chOff x="1281202" y="4313290"/>
            <a:chExt cx="1084766" cy="1166946"/>
          </a:xfrm>
        </p:grpSpPr>
        <p:pic>
          <p:nvPicPr>
            <p:cNvPr id="30" name="Picture 29" descr="image.png"/>
            <p:cNvPicPr>
              <a:picLocks noChangeAspect="1"/>
            </p:cNvPicPr>
            <p:nvPr/>
          </p:nvPicPr>
          <p:blipFill>
            <a:blip r:embed="rId15"/>
            <a:stretch>
              <a:fillRect/>
            </a:stretch>
          </p:blipFill>
          <p:spPr>
            <a:xfrm>
              <a:off x="1281202" y="4313290"/>
              <a:ext cx="1084766" cy="1166946"/>
            </a:xfrm>
            <a:prstGeom prst="rect">
              <a:avLst/>
            </a:prstGeom>
          </p:spPr>
        </p:pic>
      </p:grpSp>
      <p:grpSp>
        <p:nvGrpSpPr>
          <p:cNvPr id="31" name="Group 30"/>
          <p:cNvGrpSpPr>
            <a:grpSpLocks noChangeAspect="1"/>
          </p:cNvGrpSpPr>
          <p:nvPr/>
        </p:nvGrpSpPr>
        <p:grpSpPr>
          <a:xfrm>
            <a:off x="7036982" y="1519750"/>
            <a:ext cx="1171267" cy="1260000"/>
            <a:chOff x="180000" y="5511053"/>
            <a:chExt cx="1084766" cy="1166946"/>
          </a:xfrm>
        </p:grpSpPr>
        <p:pic>
          <p:nvPicPr>
            <p:cNvPr id="32" name="Picture 31" descr="image.png"/>
            <p:cNvPicPr>
              <a:picLocks noChangeAspect="1"/>
            </p:cNvPicPr>
            <p:nvPr/>
          </p:nvPicPr>
          <p:blipFill>
            <a:blip r:embed="rId16"/>
            <a:stretch>
              <a:fillRect/>
            </a:stretch>
          </p:blipFill>
          <p:spPr>
            <a:xfrm>
              <a:off x="180000" y="5511053"/>
              <a:ext cx="1084766" cy="1166946"/>
            </a:xfrm>
            <a:prstGeom prst="rect">
              <a:avLst/>
            </a:prstGeom>
          </p:spPr>
        </p:pic>
      </p:grpSp>
      <p:grpSp>
        <p:nvGrpSpPr>
          <p:cNvPr id="33" name="Group 32"/>
          <p:cNvGrpSpPr>
            <a:grpSpLocks noChangeAspect="1"/>
          </p:cNvGrpSpPr>
          <p:nvPr/>
        </p:nvGrpSpPr>
        <p:grpSpPr>
          <a:xfrm>
            <a:off x="8435401" y="1531637"/>
            <a:ext cx="1171267" cy="1260000"/>
            <a:chOff x="1281202" y="5511053"/>
            <a:chExt cx="1084766" cy="1166946"/>
          </a:xfrm>
        </p:grpSpPr>
        <p:pic>
          <p:nvPicPr>
            <p:cNvPr id="34" name="Picture 33" descr="image.png"/>
            <p:cNvPicPr>
              <a:picLocks noChangeAspect="1"/>
            </p:cNvPicPr>
            <p:nvPr/>
          </p:nvPicPr>
          <p:blipFill>
            <a:blip r:embed="rId17"/>
            <a:stretch>
              <a:fillRect/>
            </a:stretch>
          </p:blipFill>
          <p:spPr>
            <a:xfrm>
              <a:off x="1281202" y="5511053"/>
              <a:ext cx="1084766" cy="1166946"/>
            </a:xfrm>
            <a:prstGeom prst="rect">
              <a:avLst/>
            </a:prstGeom>
          </p:spPr>
        </p:pic>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86336" y="3429000"/>
            <a:ext cx="5508076" cy="584775"/>
          </a:xfrm>
          <a:prstGeom prst="rect">
            <a:avLst/>
          </a:prstGeom>
          <a:noFill/>
        </p:spPr>
        <p:txBody>
          <a:bodyPr wrap="square">
            <a:spAutoFit/>
          </a:bodyPr>
          <a:lstStyle/>
          <a:p>
            <a:pPr algn="ctr"/>
            <a:r>
              <a:rPr sz="3200" dirty="0"/>
              <a:t>CD</a:t>
            </a:r>
            <a:r>
              <a:rPr lang="de-CH" sz="3200" dirty="0"/>
              <a:t>8</a:t>
            </a:r>
            <a:r>
              <a:rPr sz="3200" dirty="0"/>
              <a:t>+ T cells</a:t>
            </a:r>
          </a:p>
        </p:txBody>
      </p:sp>
      <p:grpSp>
        <p:nvGrpSpPr>
          <p:cNvPr id="3" name="Group 2"/>
          <p:cNvGrpSpPr>
            <a:grpSpLocks noChangeAspect="1"/>
          </p:cNvGrpSpPr>
          <p:nvPr/>
        </p:nvGrpSpPr>
        <p:grpSpPr>
          <a:xfrm>
            <a:off x="813228" y="724901"/>
            <a:ext cx="1171267" cy="1260000"/>
            <a:chOff x="180000" y="720000"/>
            <a:chExt cx="1084766" cy="1166946"/>
          </a:xfrm>
        </p:grpSpPr>
        <p:pic>
          <p:nvPicPr>
            <p:cNvPr id="4" name="Picture 3" descr="image.png"/>
            <p:cNvPicPr>
              <a:picLocks noChangeAspect="1"/>
            </p:cNvPicPr>
            <p:nvPr/>
          </p:nvPicPr>
          <p:blipFill>
            <a:blip r:embed="rId2"/>
            <a:stretch>
              <a:fillRect/>
            </a:stretch>
          </p:blipFill>
          <p:spPr>
            <a:xfrm>
              <a:off x="180000" y="720000"/>
              <a:ext cx="1084766" cy="1166946"/>
            </a:xfrm>
            <a:prstGeom prst="rect">
              <a:avLst/>
            </a:prstGeom>
          </p:spPr>
        </p:pic>
      </p:grpSp>
      <p:grpSp>
        <p:nvGrpSpPr>
          <p:cNvPr id="5" name="Group 4"/>
          <p:cNvGrpSpPr>
            <a:grpSpLocks noChangeAspect="1"/>
          </p:cNvGrpSpPr>
          <p:nvPr/>
        </p:nvGrpSpPr>
        <p:grpSpPr>
          <a:xfrm>
            <a:off x="2211647" y="724901"/>
            <a:ext cx="1171267" cy="1260000"/>
            <a:chOff x="1281202" y="720000"/>
            <a:chExt cx="1084766" cy="1166946"/>
          </a:xfrm>
        </p:grpSpPr>
        <p:pic>
          <p:nvPicPr>
            <p:cNvPr id="6" name="Picture 5" descr="image.png"/>
            <p:cNvPicPr>
              <a:picLocks noChangeAspect="1"/>
            </p:cNvPicPr>
            <p:nvPr/>
          </p:nvPicPr>
          <p:blipFill>
            <a:blip r:embed="rId3"/>
            <a:stretch>
              <a:fillRect/>
            </a:stretch>
          </p:blipFill>
          <p:spPr>
            <a:xfrm>
              <a:off x="1281202" y="720000"/>
              <a:ext cx="1084766" cy="1166946"/>
            </a:xfrm>
            <a:prstGeom prst="rect">
              <a:avLst/>
            </a:prstGeom>
          </p:spPr>
        </p:pic>
      </p:grpSp>
      <p:grpSp>
        <p:nvGrpSpPr>
          <p:cNvPr id="7" name="Group 6"/>
          <p:cNvGrpSpPr>
            <a:grpSpLocks noChangeAspect="1"/>
          </p:cNvGrpSpPr>
          <p:nvPr/>
        </p:nvGrpSpPr>
        <p:grpSpPr>
          <a:xfrm>
            <a:off x="3610066" y="724901"/>
            <a:ext cx="1171267" cy="1260000"/>
            <a:chOff x="2382405" y="720000"/>
            <a:chExt cx="1084766" cy="1166946"/>
          </a:xfrm>
        </p:grpSpPr>
        <p:pic>
          <p:nvPicPr>
            <p:cNvPr id="8" name="Picture 7" descr="image.png"/>
            <p:cNvPicPr>
              <a:picLocks noChangeAspect="1"/>
            </p:cNvPicPr>
            <p:nvPr/>
          </p:nvPicPr>
          <p:blipFill>
            <a:blip r:embed="rId4"/>
            <a:stretch>
              <a:fillRect/>
            </a:stretch>
          </p:blipFill>
          <p:spPr>
            <a:xfrm>
              <a:off x="2382405" y="720000"/>
              <a:ext cx="1084766" cy="1166946"/>
            </a:xfrm>
            <a:prstGeom prst="rect">
              <a:avLst/>
            </a:prstGeom>
          </p:spPr>
        </p:pic>
      </p:grpSp>
      <p:grpSp>
        <p:nvGrpSpPr>
          <p:cNvPr id="9" name="Group 8"/>
          <p:cNvGrpSpPr>
            <a:grpSpLocks noChangeAspect="1"/>
          </p:cNvGrpSpPr>
          <p:nvPr/>
        </p:nvGrpSpPr>
        <p:grpSpPr>
          <a:xfrm>
            <a:off x="5013850" y="724901"/>
            <a:ext cx="1158620" cy="1260000"/>
            <a:chOff x="3489464" y="720000"/>
            <a:chExt cx="1073053" cy="1166946"/>
          </a:xfrm>
        </p:grpSpPr>
        <p:pic>
          <p:nvPicPr>
            <p:cNvPr id="10" name="Picture 9"/>
            <p:cNvPicPr>
              <a:picLocks noChangeAspect="1"/>
            </p:cNvPicPr>
            <p:nvPr/>
          </p:nvPicPr>
          <p:blipFill>
            <a:blip>
              <a:extLst>
                <a:ext uri="{96DAC541-7B7A-43D3-8B79-37D633B846F1}">
                  <asvg:svgBlip xmlns:asvg="http://schemas.microsoft.com/office/drawing/2016/SVG/main" r:embed="rId5"/>
                </a:ext>
              </a:extLst>
            </a:blip>
            <a:srcRect/>
            <a:stretch/>
          </p:blipFill>
          <p:spPr>
            <a:xfrm>
              <a:off x="3489464" y="720000"/>
              <a:ext cx="1073053" cy="1166946"/>
            </a:xfrm>
            <a:prstGeom prst="rect">
              <a:avLst/>
            </a:prstGeom>
          </p:spPr>
        </p:pic>
      </p:grpSp>
      <p:grpSp>
        <p:nvGrpSpPr>
          <p:cNvPr id="15" name="Group 14"/>
          <p:cNvGrpSpPr>
            <a:grpSpLocks noChangeAspect="1"/>
          </p:cNvGrpSpPr>
          <p:nvPr/>
        </p:nvGrpSpPr>
        <p:grpSpPr>
          <a:xfrm>
            <a:off x="7108716" y="4732149"/>
            <a:ext cx="1171267" cy="1259112"/>
            <a:chOff x="180000" y="1918174"/>
            <a:chExt cx="1084766" cy="1166124"/>
          </a:xfrm>
        </p:grpSpPr>
        <p:pic>
          <p:nvPicPr>
            <p:cNvPr id="16" name="Picture 15"/>
            <p:cNvPicPr>
              <a:picLocks noChangeAspect="1"/>
            </p:cNvPicPr>
            <p:nvPr/>
          </p:nvPicPr>
          <p:blipFill>
            <a:blip>
              <a:extLst>
                <a:ext uri="{96DAC541-7B7A-43D3-8B79-37D633B846F1}">
                  <asvg:svgBlip xmlns:asvg="http://schemas.microsoft.com/office/drawing/2016/SVG/main" r:embed="rId6"/>
                </a:ext>
              </a:extLst>
            </a:blip>
            <a:srcRect/>
            <a:stretch/>
          </p:blipFill>
          <p:spPr>
            <a:xfrm>
              <a:off x="180000" y="1918174"/>
              <a:ext cx="1084766" cy="1166124"/>
            </a:xfrm>
            <a:prstGeom prst="rect">
              <a:avLst/>
            </a:prstGeom>
          </p:spPr>
        </p:pic>
      </p:grpSp>
      <p:grpSp>
        <p:nvGrpSpPr>
          <p:cNvPr id="17" name="Group 16"/>
          <p:cNvGrpSpPr>
            <a:grpSpLocks noChangeAspect="1"/>
          </p:cNvGrpSpPr>
          <p:nvPr/>
        </p:nvGrpSpPr>
        <p:grpSpPr>
          <a:xfrm>
            <a:off x="8507134" y="4726228"/>
            <a:ext cx="1171267" cy="1247182"/>
            <a:chOff x="1281202" y="1923699"/>
            <a:chExt cx="1084766" cy="1155075"/>
          </a:xfrm>
        </p:grpSpPr>
        <p:pic>
          <p:nvPicPr>
            <p:cNvPr id="18" name="Picture 17"/>
            <p:cNvPicPr>
              <a:picLocks noChangeAspect="1"/>
            </p:cNvPicPr>
            <p:nvPr/>
          </p:nvPicPr>
          <p:blipFill>
            <a:blip r:embed="rId7"/>
            <a:srcRect/>
            <a:stretch/>
          </p:blipFill>
          <p:spPr>
            <a:xfrm>
              <a:off x="1281202" y="1923699"/>
              <a:ext cx="1084766" cy="1155075"/>
            </a:xfrm>
            <a:prstGeom prst="rect">
              <a:avLst/>
            </a:prstGeom>
          </p:spPr>
        </p:pic>
      </p:grpSp>
      <p:grpSp>
        <p:nvGrpSpPr>
          <p:cNvPr id="19" name="Group 18"/>
          <p:cNvGrpSpPr>
            <a:grpSpLocks noChangeAspect="1"/>
          </p:cNvGrpSpPr>
          <p:nvPr/>
        </p:nvGrpSpPr>
        <p:grpSpPr>
          <a:xfrm>
            <a:off x="9905552" y="4732287"/>
            <a:ext cx="1171267" cy="1258838"/>
            <a:chOff x="2382405" y="1918301"/>
            <a:chExt cx="1084766" cy="1165870"/>
          </a:xfrm>
        </p:grpSpPr>
        <p:pic>
          <p:nvPicPr>
            <p:cNvPr id="20" name="Picture 19"/>
            <p:cNvPicPr>
              <a:picLocks noChangeAspect="1"/>
            </p:cNvPicPr>
            <p:nvPr/>
          </p:nvPicPr>
          <p:blipFill>
            <a:blip r:embed="rId8"/>
            <a:srcRect/>
            <a:stretch/>
          </p:blipFill>
          <p:spPr>
            <a:xfrm>
              <a:off x="2382405" y="1918301"/>
              <a:ext cx="1084766" cy="1165870"/>
            </a:xfrm>
            <a:prstGeom prst="rect">
              <a:avLst/>
            </a:prstGeom>
          </p:spPr>
        </p:pic>
      </p:grpSp>
      <p:grpSp>
        <p:nvGrpSpPr>
          <p:cNvPr id="21" name="Group 20"/>
          <p:cNvGrpSpPr>
            <a:grpSpLocks noChangeAspect="1"/>
          </p:cNvGrpSpPr>
          <p:nvPr/>
        </p:nvGrpSpPr>
        <p:grpSpPr>
          <a:xfrm>
            <a:off x="7119553" y="3384356"/>
            <a:ext cx="1171267" cy="1258838"/>
            <a:chOff x="180000" y="3116064"/>
            <a:chExt cx="1084766" cy="1165870"/>
          </a:xfrm>
        </p:grpSpPr>
        <p:pic>
          <p:nvPicPr>
            <p:cNvPr id="22" name="Picture 21"/>
            <p:cNvPicPr>
              <a:picLocks noChangeAspect="1"/>
            </p:cNvPicPr>
            <p:nvPr/>
          </p:nvPicPr>
          <p:blipFill>
            <a:blip r:embed="rId9"/>
            <a:srcRect/>
            <a:stretch/>
          </p:blipFill>
          <p:spPr>
            <a:xfrm>
              <a:off x="180000" y="3116064"/>
              <a:ext cx="1084766" cy="1165870"/>
            </a:xfrm>
            <a:prstGeom prst="rect">
              <a:avLst/>
            </a:prstGeom>
          </p:spPr>
        </p:pic>
      </p:grpSp>
      <p:grpSp>
        <p:nvGrpSpPr>
          <p:cNvPr id="23" name="Group 22"/>
          <p:cNvGrpSpPr>
            <a:grpSpLocks noChangeAspect="1"/>
          </p:cNvGrpSpPr>
          <p:nvPr/>
        </p:nvGrpSpPr>
        <p:grpSpPr>
          <a:xfrm>
            <a:off x="8517971" y="3380104"/>
            <a:ext cx="1171267" cy="1243567"/>
            <a:chOff x="1281202" y="3123135"/>
            <a:chExt cx="1084766" cy="1151727"/>
          </a:xfrm>
        </p:grpSpPr>
        <p:pic>
          <p:nvPicPr>
            <p:cNvPr id="24" name="Picture 23"/>
            <p:cNvPicPr>
              <a:picLocks noChangeAspect="1"/>
            </p:cNvPicPr>
            <p:nvPr/>
          </p:nvPicPr>
          <p:blipFill>
            <a:blip>
              <a:extLst>
                <a:ext uri="{96DAC541-7B7A-43D3-8B79-37D633B846F1}">
                  <asvg:svgBlip xmlns:asvg="http://schemas.microsoft.com/office/drawing/2016/SVG/main" r:embed="rId10"/>
                </a:ext>
              </a:extLst>
            </a:blip>
            <a:srcRect/>
            <a:stretch/>
          </p:blipFill>
          <p:spPr>
            <a:xfrm>
              <a:off x="1281202" y="3123135"/>
              <a:ext cx="1084766" cy="1151727"/>
            </a:xfrm>
            <a:prstGeom prst="rect">
              <a:avLst/>
            </a:prstGeom>
          </p:spPr>
        </p:pic>
      </p:grpSp>
      <p:grpSp>
        <p:nvGrpSpPr>
          <p:cNvPr id="25" name="Group 24"/>
          <p:cNvGrpSpPr>
            <a:grpSpLocks noChangeAspect="1"/>
          </p:cNvGrpSpPr>
          <p:nvPr/>
        </p:nvGrpSpPr>
        <p:grpSpPr>
          <a:xfrm>
            <a:off x="9916389" y="3384219"/>
            <a:ext cx="1171267" cy="1259112"/>
            <a:chOff x="2382405" y="3115937"/>
            <a:chExt cx="1084766" cy="1166124"/>
          </a:xfrm>
        </p:grpSpPr>
        <p:pic>
          <p:nvPicPr>
            <p:cNvPr id="26" name="Picture 25"/>
            <p:cNvPicPr>
              <a:picLocks noChangeAspect="1"/>
            </p:cNvPicPr>
            <p:nvPr/>
          </p:nvPicPr>
          <p:blipFill>
            <a:blip>
              <a:extLst>
                <a:ext uri="{96DAC541-7B7A-43D3-8B79-37D633B846F1}">
                  <asvg:svgBlip xmlns:asvg="http://schemas.microsoft.com/office/drawing/2016/SVG/main" r:embed="rId11"/>
                </a:ext>
              </a:extLst>
            </a:blip>
            <a:srcRect/>
            <a:stretch/>
          </p:blipFill>
          <p:spPr>
            <a:xfrm>
              <a:off x="2382405" y="3115937"/>
              <a:ext cx="1084766" cy="1166124"/>
            </a:xfrm>
            <a:prstGeom prst="rect">
              <a:avLst/>
            </a:prstGeom>
          </p:spPr>
        </p:pic>
      </p:grpSp>
      <p:grpSp>
        <p:nvGrpSpPr>
          <p:cNvPr id="27" name="Group 26"/>
          <p:cNvGrpSpPr>
            <a:grpSpLocks noChangeAspect="1"/>
          </p:cNvGrpSpPr>
          <p:nvPr/>
        </p:nvGrpSpPr>
        <p:grpSpPr>
          <a:xfrm>
            <a:off x="7119553" y="2015718"/>
            <a:ext cx="1162241" cy="1260000"/>
            <a:chOff x="184180" y="4313290"/>
            <a:chExt cx="1076407" cy="1166946"/>
          </a:xfrm>
        </p:grpSpPr>
        <p:pic>
          <p:nvPicPr>
            <p:cNvPr id="28" name="Picture 27"/>
            <p:cNvPicPr>
              <a:picLocks noChangeAspect="1"/>
            </p:cNvPicPr>
            <p:nvPr/>
          </p:nvPicPr>
          <p:blipFill>
            <a:blip r:embed="rId12"/>
            <a:srcRect/>
            <a:stretch/>
          </p:blipFill>
          <p:spPr>
            <a:xfrm>
              <a:off x="184180" y="4313290"/>
              <a:ext cx="1076407" cy="1166946"/>
            </a:xfrm>
            <a:prstGeom prst="rect">
              <a:avLst/>
            </a:prstGeom>
          </p:spPr>
        </p:pic>
      </p:grpSp>
      <p:grpSp>
        <p:nvGrpSpPr>
          <p:cNvPr id="29" name="Group 28"/>
          <p:cNvGrpSpPr>
            <a:grpSpLocks noChangeAspect="1"/>
          </p:cNvGrpSpPr>
          <p:nvPr/>
        </p:nvGrpSpPr>
        <p:grpSpPr>
          <a:xfrm>
            <a:off x="8513459" y="2028590"/>
            <a:ext cx="1171267" cy="1258027"/>
            <a:chOff x="1281202" y="4314203"/>
            <a:chExt cx="1084766" cy="1165119"/>
          </a:xfrm>
        </p:grpSpPr>
        <p:pic>
          <p:nvPicPr>
            <p:cNvPr id="30" name="Picture 29"/>
            <p:cNvPicPr>
              <a:picLocks noChangeAspect="1"/>
            </p:cNvPicPr>
            <p:nvPr/>
          </p:nvPicPr>
          <p:blipFill>
            <a:blip>
              <a:extLst>
                <a:ext uri="{96DAC541-7B7A-43D3-8B79-37D633B846F1}">
                  <asvg:svgBlip xmlns:asvg="http://schemas.microsoft.com/office/drawing/2016/SVG/main" r:embed="rId13"/>
                </a:ext>
              </a:extLst>
            </a:blip>
            <a:srcRect/>
            <a:stretch/>
          </p:blipFill>
          <p:spPr>
            <a:xfrm>
              <a:off x="1281202" y="4314203"/>
              <a:ext cx="1084766" cy="1165119"/>
            </a:xfrm>
            <a:prstGeom prst="rect">
              <a:avLst/>
            </a:prstGeom>
          </p:spPr>
        </p:pic>
      </p:grpSp>
      <p:grpSp>
        <p:nvGrpSpPr>
          <p:cNvPr id="31" name="Group 30"/>
          <p:cNvGrpSpPr>
            <a:grpSpLocks noChangeAspect="1"/>
          </p:cNvGrpSpPr>
          <p:nvPr/>
        </p:nvGrpSpPr>
        <p:grpSpPr>
          <a:xfrm>
            <a:off x="7121363" y="755718"/>
            <a:ext cx="1158620" cy="1260000"/>
            <a:chOff x="185856" y="5511053"/>
            <a:chExt cx="1073053" cy="1166946"/>
          </a:xfrm>
        </p:grpSpPr>
        <p:pic>
          <p:nvPicPr>
            <p:cNvPr id="32" name="Picture 31"/>
            <p:cNvPicPr>
              <a:picLocks noChangeAspect="1"/>
            </p:cNvPicPr>
            <p:nvPr/>
          </p:nvPicPr>
          <p:blipFill>
            <a:blip>
              <a:extLst>
                <a:ext uri="{96DAC541-7B7A-43D3-8B79-37D633B846F1}">
                  <asvg:svgBlip xmlns:asvg="http://schemas.microsoft.com/office/drawing/2016/SVG/main" r:embed="rId14"/>
                </a:ext>
              </a:extLst>
            </a:blip>
            <a:srcRect/>
            <a:stretch/>
          </p:blipFill>
          <p:spPr>
            <a:xfrm>
              <a:off x="185856" y="5511053"/>
              <a:ext cx="1073053" cy="1166946"/>
            </a:xfrm>
            <a:prstGeom prst="rect">
              <a:avLst/>
            </a:prstGeom>
          </p:spPr>
        </p:pic>
      </p:grpSp>
      <p:grpSp>
        <p:nvGrpSpPr>
          <p:cNvPr id="33" name="Group 32"/>
          <p:cNvGrpSpPr>
            <a:grpSpLocks noChangeAspect="1"/>
          </p:cNvGrpSpPr>
          <p:nvPr/>
        </p:nvGrpSpPr>
        <p:grpSpPr>
          <a:xfrm>
            <a:off x="8517969" y="724901"/>
            <a:ext cx="1165562" cy="1263600"/>
            <a:chOff x="1285382" y="5511053"/>
            <a:chExt cx="1076407" cy="1166946"/>
          </a:xfrm>
        </p:grpSpPr>
        <p:pic>
          <p:nvPicPr>
            <p:cNvPr id="34" name="Picture 33"/>
            <p:cNvPicPr>
              <a:picLocks noChangeAspect="1"/>
            </p:cNvPicPr>
            <p:nvPr/>
          </p:nvPicPr>
          <p:blipFill>
            <a:blip r:embed="rId15"/>
            <a:srcRect/>
            <a:stretch/>
          </p:blipFill>
          <p:spPr>
            <a:xfrm>
              <a:off x="1285382" y="5511053"/>
              <a:ext cx="1076407" cy="1166946"/>
            </a:xfrm>
            <a:prstGeom prst="rect">
              <a:avLst/>
            </a:prstGeom>
          </p:spPr>
        </p:pic>
      </p:grpSp>
      <p:pic>
        <p:nvPicPr>
          <p:cNvPr id="37" name="Picture 36" descr="image.png">
            <a:extLst>
              <a:ext uri="{FF2B5EF4-FFF2-40B4-BE49-F238E27FC236}">
                <a16:creationId xmlns:a16="http://schemas.microsoft.com/office/drawing/2014/main" id="{793591A3-7D17-0A7F-A205-700969342498}"/>
              </a:ext>
            </a:extLst>
          </p:cNvPr>
          <p:cNvPicPr>
            <a:picLocks noChangeAspect="1"/>
          </p:cNvPicPr>
          <p:nvPr/>
        </p:nvPicPr>
        <p:blipFill>
          <a:blip r:embed="rId16"/>
          <a:stretch>
            <a:fillRect/>
          </a:stretch>
        </p:blipFill>
        <p:spPr>
          <a:xfrm>
            <a:off x="9916389" y="724901"/>
            <a:ext cx="1171268" cy="1260000"/>
          </a:xfrm>
          <a:prstGeom prst="rect">
            <a:avLst/>
          </a:prstGeom>
        </p:spPr>
      </p:pic>
      <p:pic>
        <p:nvPicPr>
          <p:cNvPr id="39" name="Picture 38" descr="image.png">
            <a:extLst>
              <a:ext uri="{FF2B5EF4-FFF2-40B4-BE49-F238E27FC236}">
                <a16:creationId xmlns:a16="http://schemas.microsoft.com/office/drawing/2014/main" id="{F780ED05-D42F-CDB0-E1D7-1D2A5C120A18}"/>
              </a:ext>
            </a:extLst>
          </p:cNvPr>
          <p:cNvPicPr>
            <a:picLocks noChangeAspect="1"/>
          </p:cNvPicPr>
          <p:nvPr/>
        </p:nvPicPr>
        <p:blipFill>
          <a:blip r:embed="rId17"/>
          <a:stretch>
            <a:fillRect/>
          </a:stretch>
        </p:blipFill>
        <p:spPr>
          <a:xfrm>
            <a:off x="9905552" y="2021662"/>
            <a:ext cx="1171268" cy="1260000"/>
          </a:xfrm>
          <a:prstGeom prst="rect">
            <a:avLst/>
          </a:prstGeom>
        </p:spPr>
      </p:pic>
    </p:spTree>
    <p:extLst>
      <p:ext uri="{BB962C8B-B14F-4D97-AF65-F5344CB8AC3E}">
        <p14:creationId xmlns:p14="http://schemas.microsoft.com/office/powerpoint/2010/main" val="33213010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9873" y="896607"/>
            <a:ext cx="11828952" cy="540000"/>
          </a:xfrm>
          <a:prstGeom prst="rect">
            <a:avLst/>
          </a:prstGeom>
          <a:noFill/>
        </p:spPr>
        <p:txBody>
          <a:bodyPr wrap="none">
            <a:spAutoFit/>
          </a:bodyPr>
          <a:lstStyle/>
          <a:p>
            <a:pPr algn="ctr"/>
            <a:r>
              <a:rPr sz="2500" dirty="0" err="1"/>
              <a:t>gd</a:t>
            </a:r>
            <a:r>
              <a:rPr sz="2500" dirty="0"/>
              <a:t> T cells</a:t>
            </a:r>
          </a:p>
        </p:txBody>
      </p:sp>
      <p:grpSp>
        <p:nvGrpSpPr>
          <p:cNvPr id="3" name="Group 2"/>
          <p:cNvGrpSpPr>
            <a:grpSpLocks noChangeAspect="1"/>
          </p:cNvGrpSpPr>
          <p:nvPr/>
        </p:nvGrpSpPr>
        <p:grpSpPr>
          <a:xfrm>
            <a:off x="1909958" y="1568572"/>
            <a:ext cx="1171267" cy="1260000"/>
            <a:chOff x="180000" y="720000"/>
            <a:chExt cx="1814200" cy="1951640"/>
          </a:xfrm>
        </p:grpSpPr>
        <p:pic>
          <p:nvPicPr>
            <p:cNvPr id="4" name="Picture 3" descr="image.png"/>
            <p:cNvPicPr>
              <a:picLocks noChangeAspect="1"/>
            </p:cNvPicPr>
            <p:nvPr/>
          </p:nvPicPr>
          <p:blipFill>
            <a:blip r:embed="rId2"/>
            <a:stretch>
              <a:fillRect/>
            </a:stretch>
          </p:blipFill>
          <p:spPr>
            <a:xfrm>
              <a:off x="180000" y="720000"/>
              <a:ext cx="1814200" cy="1951640"/>
            </a:xfrm>
            <a:prstGeom prst="rect">
              <a:avLst/>
            </a:prstGeom>
          </p:spPr>
        </p:pic>
      </p:grpSp>
      <p:grpSp>
        <p:nvGrpSpPr>
          <p:cNvPr id="5" name="Group 4"/>
          <p:cNvGrpSpPr>
            <a:grpSpLocks noChangeAspect="1"/>
          </p:cNvGrpSpPr>
          <p:nvPr/>
        </p:nvGrpSpPr>
        <p:grpSpPr>
          <a:xfrm>
            <a:off x="3751646" y="1568572"/>
            <a:ext cx="1171267" cy="1260000"/>
            <a:chOff x="2021688" y="720000"/>
            <a:chExt cx="1814200" cy="1951640"/>
          </a:xfrm>
        </p:grpSpPr>
        <p:pic>
          <p:nvPicPr>
            <p:cNvPr id="6" name="Picture 5" descr="image.png"/>
            <p:cNvPicPr>
              <a:picLocks noChangeAspect="1"/>
            </p:cNvPicPr>
            <p:nvPr/>
          </p:nvPicPr>
          <p:blipFill>
            <a:blip r:embed="rId3"/>
            <a:stretch>
              <a:fillRect/>
            </a:stretch>
          </p:blipFill>
          <p:spPr>
            <a:xfrm>
              <a:off x="2021688" y="720000"/>
              <a:ext cx="1814200" cy="1951640"/>
            </a:xfrm>
            <a:prstGeom prst="rect">
              <a:avLst/>
            </a:prstGeom>
          </p:spPr>
        </p:pic>
      </p:grpSp>
      <p:grpSp>
        <p:nvGrpSpPr>
          <p:cNvPr id="7" name="Group 6"/>
          <p:cNvGrpSpPr>
            <a:grpSpLocks noChangeAspect="1"/>
          </p:cNvGrpSpPr>
          <p:nvPr/>
        </p:nvGrpSpPr>
        <p:grpSpPr>
          <a:xfrm>
            <a:off x="5593335" y="1568572"/>
            <a:ext cx="1171267" cy="1260000"/>
            <a:chOff x="3863377" y="720000"/>
            <a:chExt cx="1814200" cy="1951640"/>
          </a:xfrm>
        </p:grpSpPr>
        <p:pic>
          <p:nvPicPr>
            <p:cNvPr id="8" name="Picture 7" descr="image.png"/>
            <p:cNvPicPr>
              <a:picLocks noChangeAspect="1"/>
            </p:cNvPicPr>
            <p:nvPr/>
          </p:nvPicPr>
          <p:blipFill>
            <a:blip r:embed="rId4"/>
            <a:stretch>
              <a:fillRect/>
            </a:stretch>
          </p:blipFill>
          <p:spPr>
            <a:xfrm>
              <a:off x="3863377" y="720000"/>
              <a:ext cx="1814200" cy="1951640"/>
            </a:xfrm>
            <a:prstGeom prst="rect">
              <a:avLst/>
            </a:prstGeom>
          </p:spPr>
        </p:pic>
      </p:grpSp>
      <p:grpSp>
        <p:nvGrpSpPr>
          <p:cNvPr id="9" name="Group 8"/>
          <p:cNvGrpSpPr>
            <a:grpSpLocks noChangeAspect="1"/>
          </p:cNvGrpSpPr>
          <p:nvPr/>
        </p:nvGrpSpPr>
        <p:grpSpPr>
          <a:xfrm>
            <a:off x="7435024" y="1568572"/>
            <a:ext cx="1171267" cy="1260000"/>
            <a:chOff x="180000" y="2723179"/>
            <a:chExt cx="1814200" cy="1951640"/>
          </a:xfrm>
        </p:grpSpPr>
        <p:pic>
          <p:nvPicPr>
            <p:cNvPr id="10" name="Picture 9" descr="image.png"/>
            <p:cNvPicPr>
              <a:picLocks noChangeAspect="1"/>
            </p:cNvPicPr>
            <p:nvPr/>
          </p:nvPicPr>
          <p:blipFill>
            <a:blip r:embed="rId5"/>
            <a:stretch>
              <a:fillRect/>
            </a:stretch>
          </p:blipFill>
          <p:spPr>
            <a:xfrm>
              <a:off x="180000" y="2723179"/>
              <a:ext cx="1814200" cy="1951640"/>
            </a:xfrm>
            <a:prstGeom prst="rect">
              <a:avLst/>
            </a:prstGeom>
          </p:spPr>
        </p:pic>
      </p:grpSp>
      <p:grpSp>
        <p:nvGrpSpPr>
          <p:cNvPr id="11" name="Group 10"/>
          <p:cNvGrpSpPr>
            <a:grpSpLocks noChangeAspect="1"/>
          </p:cNvGrpSpPr>
          <p:nvPr/>
        </p:nvGrpSpPr>
        <p:grpSpPr>
          <a:xfrm>
            <a:off x="9276713" y="1568572"/>
            <a:ext cx="1171267" cy="1260000"/>
            <a:chOff x="180000" y="4726359"/>
            <a:chExt cx="1814200" cy="1951640"/>
          </a:xfrm>
        </p:grpSpPr>
        <p:pic>
          <p:nvPicPr>
            <p:cNvPr id="12" name="Picture 11" descr="image.png"/>
            <p:cNvPicPr>
              <a:picLocks noChangeAspect="1"/>
            </p:cNvPicPr>
            <p:nvPr/>
          </p:nvPicPr>
          <p:blipFill>
            <a:blip r:embed="rId6"/>
            <a:stretch>
              <a:fillRect/>
            </a:stretch>
          </p:blipFill>
          <p:spPr>
            <a:xfrm>
              <a:off x="180000" y="4726359"/>
              <a:ext cx="1814200" cy="1951640"/>
            </a:xfrm>
            <a:prstGeom prst="rect">
              <a:avLst/>
            </a:prstGeom>
          </p:spPr>
        </p:pic>
      </p:grpSp>
      <p:sp>
        <p:nvSpPr>
          <p:cNvPr id="13" name="TextBox 12">
            <a:extLst>
              <a:ext uri="{FF2B5EF4-FFF2-40B4-BE49-F238E27FC236}">
                <a16:creationId xmlns:a16="http://schemas.microsoft.com/office/drawing/2014/main" id="{DA5CB7EB-B2B6-871A-70C0-75AEDED87D53}"/>
              </a:ext>
            </a:extLst>
          </p:cNvPr>
          <p:cNvSpPr txBox="1"/>
          <p:nvPr/>
        </p:nvSpPr>
        <p:spPr>
          <a:xfrm>
            <a:off x="425717" y="3473245"/>
            <a:ext cx="11828952" cy="540000"/>
          </a:xfrm>
          <a:prstGeom prst="rect">
            <a:avLst/>
          </a:prstGeom>
          <a:noFill/>
        </p:spPr>
        <p:txBody>
          <a:bodyPr wrap="none">
            <a:spAutoFit/>
          </a:bodyPr>
          <a:lstStyle/>
          <a:p>
            <a:pPr algn="ctr"/>
            <a:r>
              <a:rPr sz="2500" dirty="0"/>
              <a:t>MAIT-like cells</a:t>
            </a:r>
          </a:p>
        </p:txBody>
      </p:sp>
      <p:grpSp>
        <p:nvGrpSpPr>
          <p:cNvPr id="14" name="Group 13">
            <a:extLst>
              <a:ext uri="{FF2B5EF4-FFF2-40B4-BE49-F238E27FC236}">
                <a16:creationId xmlns:a16="http://schemas.microsoft.com/office/drawing/2014/main" id="{4155F7BC-7C84-3A22-FBA8-07C6D98A7538}"/>
              </a:ext>
            </a:extLst>
          </p:cNvPr>
          <p:cNvGrpSpPr>
            <a:grpSpLocks noChangeAspect="1"/>
          </p:cNvGrpSpPr>
          <p:nvPr/>
        </p:nvGrpSpPr>
        <p:grpSpPr>
          <a:xfrm>
            <a:off x="2240707" y="4235210"/>
            <a:ext cx="1171268" cy="1260000"/>
            <a:chOff x="180000" y="720000"/>
            <a:chExt cx="2337457" cy="2514537"/>
          </a:xfrm>
        </p:grpSpPr>
        <p:pic>
          <p:nvPicPr>
            <p:cNvPr id="15" name="Picture 14" descr="image.png">
              <a:extLst>
                <a:ext uri="{FF2B5EF4-FFF2-40B4-BE49-F238E27FC236}">
                  <a16:creationId xmlns:a16="http://schemas.microsoft.com/office/drawing/2014/main" id="{4426705E-2D0D-6511-824F-DB3451CAE4EE}"/>
                </a:ext>
              </a:extLst>
            </p:cNvPr>
            <p:cNvPicPr>
              <a:picLocks noChangeAspect="1"/>
            </p:cNvPicPr>
            <p:nvPr/>
          </p:nvPicPr>
          <p:blipFill>
            <a:blip r:embed="rId2"/>
            <a:stretch>
              <a:fillRect/>
            </a:stretch>
          </p:blipFill>
          <p:spPr>
            <a:xfrm>
              <a:off x="180000" y="720000"/>
              <a:ext cx="2337457" cy="2514537"/>
            </a:xfrm>
            <a:prstGeom prst="rect">
              <a:avLst/>
            </a:prstGeom>
          </p:spPr>
        </p:pic>
      </p:grpSp>
      <p:grpSp>
        <p:nvGrpSpPr>
          <p:cNvPr id="16" name="Group 15">
            <a:extLst>
              <a:ext uri="{FF2B5EF4-FFF2-40B4-BE49-F238E27FC236}">
                <a16:creationId xmlns:a16="http://schemas.microsoft.com/office/drawing/2014/main" id="{81B9622E-62DE-68B7-459E-33FA10BAEBBE}"/>
              </a:ext>
            </a:extLst>
          </p:cNvPr>
          <p:cNvGrpSpPr>
            <a:grpSpLocks noChangeAspect="1"/>
          </p:cNvGrpSpPr>
          <p:nvPr/>
        </p:nvGrpSpPr>
        <p:grpSpPr>
          <a:xfrm>
            <a:off x="3610855" y="4235210"/>
            <a:ext cx="1171268" cy="1260000"/>
            <a:chOff x="2552873" y="720000"/>
            <a:chExt cx="2337457" cy="2514537"/>
          </a:xfrm>
        </p:grpSpPr>
        <p:pic>
          <p:nvPicPr>
            <p:cNvPr id="17" name="Picture 16" descr="image.png">
              <a:extLst>
                <a:ext uri="{FF2B5EF4-FFF2-40B4-BE49-F238E27FC236}">
                  <a16:creationId xmlns:a16="http://schemas.microsoft.com/office/drawing/2014/main" id="{CC55050B-6AA2-A6A0-EA2E-2BD8BAAC2A2B}"/>
                </a:ext>
              </a:extLst>
            </p:cNvPr>
            <p:cNvPicPr>
              <a:picLocks noChangeAspect="1"/>
            </p:cNvPicPr>
            <p:nvPr/>
          </p:nvPicPr>
          <p:blipFill>
            <a:blip r:embed="rId7"/>
            <a:stretch>
              <a:fillRect/>
            </a:stretch>
          </p:blipFill>
          <p:spPr>
            <a:xfrm>
              <a:off x="2552873" y="720000"/>
              <a:ext cx="2337457" cy="2514537"/>
            </a:xfrm>
            <a:prstGeom prst="rect">
              <a:avLst/>
            </a:prstGeom>
          </p:spPr>
        </p:pic>
      </p:grpSp>
      <p:grpSp>
        <p:nvGrpSpPr>
          <p:cNvPr id="18" name="Group 17">
            <a:extLst>
              <a:ext uri="{FF2B5EF4-FFF2-40B4-BE49-F238E27FC236}">
                <a16:creationId xmlns:a16="http://schemas.microsoft.com/office/drawing/2014/main" id="{DC2160C8-880D-2923-EE61-860DC63D021D}"/>
              </a:ext>
            </a:extLst>
          </p:cNvPr>
          <p:cNvGrpSpPr>
            <a:grpSpLocks noChangeAspect="1"/>
          </p:cNvGrpSpPr>
          <p:nvPr/>
        </p:nvGrpSpPr>
        <p:grpSpPr>
          <a:xfrm>
            <a:off x="4981003" y="4235210"/>
            <a:ext cx="1171268" cy="1260000"/>
            <a:chOff x="4925747" y="720000"/>
            <a:chExt cx="2337457" cy="2514537"/>
          </a:xfrm>
        </p:grpSpPr>
        <p:pic>
          <p:nvPicPr>
            <p:cNvPr id="19" name="Picture 18" descr="image.png">
              <a:extLst>
                <a:ext uri="{FF2B5EF4-FFF2-40B4-BE49-F238E27FC236}">
                  <a16:creationId xmlns:a16="http://schemas.microsoft.com/office/drawing/2014/main" id="{1E53F903-D662-0EA1-7F62-A69783D37205}"/>
                </a:ext>
              </a:extLst>
            </p:cNvPr>
            <p:cNvPicPr>
              <a:picLocks noChangeAspect="1"/>
            </p:cNvPicPr>
            <p:nvPr/>
          </p:nvPicPr>
          <p:blipFill>
            <a:blip r:embed="rId8"/>
            <a:stretch>
              <a:fillRect/>
            </a:stretch>
          </p:blipFill>
          <p:spPr>
            <a:xfrm>
              <a:off x="4925747" y="720000"/>
              <a:ext cx="2337457" cy="2514537"/>
            </a:xfrm>
            <a:prstGeom prst="rect">
              <a:avLst/>
            </a:prstGeom>
          </p:spPr>
        </p:pic>
      </p:grpSp>
      <p:grpSp>
        <p:nvGrpSpPr>
          <p:cNvPr id="20" name="Group 19">
            <a:extLst>
              <a:ext uri="{FF2B5EF4-FFF2-40B4-BE49-F238E27FC236}">
                <a16:creationId xmlns:a16="http://schemas.microsoft.com/office/drawing/2014/main" id="{BC250659-B867-6D6F-DBB8-69DED98B27DF}"/>
              </a:ext>
            </a:extLst>
          </p:cNvPr>
          <p:cNvGrpSpPr>
            <a:grpSpLocks noChangeAspect="1"/>
          </p:cNvGrpSpPr>
          <p:nvPr/>
        </p:nvGrpSpPr>
        <p:grpSpPr>
          <a:xfrm>
            <a:off x="6351151" y="4246317"/>
            <a:ext cx="1171268" cy="1260000"/>
            <a:chOff x="7298621" y="720000"/>
            <a:chExt cx="2337457" cy="2514537"/>
          </a:xfrm>
        </p:grpSpPr>
        <p:pic>
          <p:nvPicPr>
            <p:cNvPr id="21" name="Picture 20" descr="image.png">
              <a:extLst>
                <a:ext uri="{FF2B5EF4-FFF2-40B4-BE49-F238E27FC236}">
                  <a16:creationId xmlns:a16="http://schemas.microsoft.com/office/drawing/2014/main" id="{F0B4B168-59DA-0D7C-B9D1-35D3D23DE4A7}"/>
                </a:ext>
              </a:extLst>
            </p:cNvPr>
            <p:cNvPicPr>
              <a:picLocks noChangeAspect="1"/>
            </p:cNvPicPr>
            <p:nvPr/>
          </p:nvPicPr>
          <p:blipFill>
            <a:blip r:embed="rId9"/>
            <a:stretch>
              <a:fillRect/>
            </a:stretch>
          </p:blipFill>
          <p:spPr>
            <a:xfrm>
              <a:off x="7298621" y="720000"/>
              <a:ext cx="2337457" cy="2514537"/>
            </a:xfrm>
            <a:prstGeom prst="rect">
              <a:avLst/>
            </a:prstGeom>
          </p:spPr>
        </p:pic>
      </p:grpSp>
      <p:grpSp>
        <p:nvGrpSpPr>
          <p:cNvPr id="22" name="Group 21">
            <a:extLst>
              <a:ext uri="{FF2B5EF4-FFF2-40B4-BE49-F238E27FC236}">
                <a16:creationId xmlns:a16="http://schemas.microsoft.com/office/drawing/2014/main" id="{7A652579-AC47-F914-7008-68CA5D1DAB19}"/>
              </a:ext>
            </a:extLst>
          </p:cNvPr>
          <p:cNvGrpSpPr>
            <a:grpSpLocks noChangeAspect="1"/>
          </p:cNvGrpSpPr>
          <p:nvPr/>
        </p:nvGrpSpPr>
        <p:grpSpPr>
          <a:xfrm>
            <a:off x="7721299" y="4246317"/>
            <a:ext cx="1171268" cy="1260000"/>
            <a:chOff x="9671494" y="720000"/>
            <a:chExt cx="2337457" cy="2514537"/>
          </a:xfrm>
        </p:grpSpPr>
        <p:pic>
          <p:nvPicPr>
            <p:cNvPr id="23" name="Picture 22" descr="image.png">
              <a:extLst>
                <a:ext uri="{FF2B5EF4-FFF2-40B4-BE49-F238E27FC236}">
                  <a16:creationId xmlns:a16="http://schemas.microsoft.com/office/drawing/2014/main" id="{8B8A4851-CA29-A4FB-1B73-23519ABA5D54}"/>
                </a:ext>
              </a:extLst>
            </p:cNvPr>
            <p:cNvPicPr>
              <a:picLocks noChangeAspect="1"/>
            </p:cNvPicPr>
            <p:nvPr/>
          </p:nvPicPr>
          <p:blipFill>
            <a:blip r:embed="rId10"/>
            <a:stretch>
              <a:fillRect/>
            </a:stretch>
          </p:blipFill>
          <p:spPr>
            <a:xfrm>
              <a:off x="9671494" y="720000"/>
              <a:ext cx="2337457" cy="2514537"/>
            </a:xfrm>
            <a:prstGeom prst="rect">
              <a:avLst/>
            </a:prstGeom>
          </p:spPr>
        </p:pic>
      </p:grpSp>
      <p:grpSp>
        <p:nvGrpSpPr>
          <p:cNvPr id="24" name="Group 23">
            <a:extLst>
              <a:ext uri="{FF2B5EF4-FFF2-40B4-BE49-F238E27FC236}">
                <a16:creationId xmlns:a16="http://schemas.microsoft.com/office/drawing/2014/main" id="{BC423B25-4FFA-11E5-99D3-38BD2FDE30A6}"/>
              </a:ext>
            </a:extLst>
          </p:cNvPr>
          <p:cNvGrpSpPr>
            <a:grpSpLocks noChangeAspect="1"/>
          </p:cNvGrpSpPr>
          <p:nvPr/>
        </p:nvGrpSpPr>
        <p:grpSpPr>
          <a:xfrm>
            <a:off x="9091447" y="4246317"/>
            <a:ext cx="1171268" cy="1260000"/>
            <a:chOff x="180000" y="3300942"/>
            <a:chExt cx="2337457" cy="2514537"/>
          </a:xfrm>
        </p:grpSpPr>
        <p:pic>
          <p:nvPicPr>
            <p:cNvPr id="25" name="Picture 24" descr="image.png">
              <a:extLst>
                <a:ext uri="{FF2B5EF4-FFF2-40B4-BE49-F238E27FC236}">
                  <a16:creationId xmlns:a16="http://schemas.microsoft.com/office/drawing/2014/main" id="{177E27F9-4B07-CC92-5896-0AC94AD5F715}"/>
                </a:ext>
              </a:extLst>
            </p:cNvPr>
            <p:cNvPicPr>
              <a:picLocks noChangeAspect="1"/>
            </p:cNvPicPr>
            <p:nvPr/>
          </p:nvPicPr>
          <p:blipFill>
            <a:blip r:embed="rId11"/>
            <a:stretch>
              <a:fillRect/>
            </a:stretch>
          </p:blipFill>
          <p:spPr>
            <a:xfrm>
              <a:off x="180000" y="3300942"/>
              <a:ext cx="2337457" cy="2514537"/>
            </a:xfrm>
            <a:prstGeom prst="rect">
              <a:avLst/>
            </a:prstGeom>
          </p:spPr>
        </p:pic>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808957" y="3532239"/>
            <a:ext cx="3817106" cy="584775"/>
          </a:xfrm>
          <a:prstGeom prst="rect">
            <a:avLst/>
          </a:prstGeom>
          <a:noFill/>
        </p:spPr>
        <p:txBody>
          <a:bodyPr wrap="square">
            <a:spAutoFit/>
          </a:bodyPr>
          <a:lstStyle/>
          <a:p>
            <a:pPr algn="ctr"/>
            <a:r>
              <a:rPr lang="de-CH" sz="3200" dirty="0"/>
              <a:t>NK T </a:t>
            </a:r>
            <a:r>
              <a:rPr sz="3200" dirty="0"/>
              <a:t>cells</a:t>
            </a:r>
          </a:p>
        </p:txBody>
      </p:sp>
      <p:grpSp>
        <p:nvGrpSpPr>
          <p:cNvPr id="3" name="Group 2"/>
          <p:cNvGrpSpPr>
            <a:grpSpLocks noChangeAspect="1"/>
          </p:cNvGrpSpPr>
          <p:nvPr/>
        </p:nvGrpSpPr>
        <p:grpSpPr>
          <a:xfrm>
            <a:off x="1658915" y="823380"/>
            <a:ext cx="1171267" cy="1260000"/>
            <a:chOff x="180000" y="720000"/>
            <a:chExt cx="1084766" cy="1166946"/>
          </a:xfrm>
        </p:grpSpPr>
        <p:pic>
          <p:nvPicPr>
            <p:cNvPr id="4" name="Picture 3" descr="image.png"/>
            <p:cNvPicPr>
              <a:picLocks noChangeAspect="1"/>
            </p:cNvPicPr>
            <p:nvPr/>
          </p:nvPicPr>
          <p:blipFill>
            <a:blip r:embed="rId2"/>
            <a:stretch>
              <a:fillRect/>
            </a:stretch>
          </p:blipFill>
          <p:spPr>
            <a:xfrm>
              <a:off x="180000" y="720000"/>
              <a:ext cx="1084766" cy="1166946"/>
            </a:xfrm>
            <a:prstGeom prst="rect">
              <a:avLst/>
            </a:prstGeom>
          </p:spPr>
        </p:pic>
      </p:grpSp>
      <p:grpSp>
        <p:nvGrpSpPr>
          <p:cNvPr id="5" name="Group 4"/>
          <p:cNvGrpSpPr>
            <a:grpSpLocks noChangeAspect="1"/>
          </p:cNvGrpSpPr>
          <p:nvPr/>
        </p:nvGrpSpPr>
        <p:grpSpPr>
          <a:xfrm>
            <a:off x="3058291" y="823380"/>
            <a:ext cx="1169352" cy="1260000"/>
            <a:chOff x="1282088" y="720000"/>
            <a:chExt cx="1082992" cy="1166946"/>
          </a:xfrm>
        </p:grpSpPr>
        <p:pic>
          <p:nvPicPr>
            <p:cNvPr id="6" name="Picture 5"/>
            <p:cNvPicPr>
              <a:picLocks noChangeAspect="1"/>
            </p:cNvPicPr>
            <p:nvPr/>
          </p:nvPicPr>
          <p:blipFill>
            <a:blip>
              <a:extLst>
                <a:ext uri="{96DAC541-7B7A-43D3-8B79-37D633B846F1}">
                  <asvg:svgBlip xmlns:asvg="http://schemas.microsoft.com/office/drawing/2016/SVG/main" r:embed="rId3"/>
                </a:ext>
              </a:extLst>
            </a:blip>
            <a:srcRect/>
            <a:stretch/>
          </p:blipFill>
          <p:spPr>
            <a:xfrm>
              <a:off x="1282088" y="720000"/>
              <a:ext cx="1082992" cy="1166946"/>
            </a:xfrm>
            <a:prstGeom prst="rect">
              <a:avLst/>
            </a:prstGeom>
          </p:spPr>
        </p:pic>
      </p:grpSp>
      <p:grpSp>
        <p:nvGrpSpPr>
          <p:cNvPr id="7" name="Group 6"/>
          <p:cNvGrpSpPr>
            <a:grpSpLocks noChangeAspect="1"/>
          </p:cNvGrpSpPr>
          <p:nvPr/>
        </p:nvGrpSpPr>
        <p:grpSpPr>
          <a:xfrm>
            <a:off x="4456711" y="823380"/>
            <a:ext cx="1169352" cy="1260000"/>
            <a:chOff x="2383291" y="720000"/>
            <a:chExt cx="1082992" cy="1166946"/>
          </a:xfrm>
        </p:grpSpPr>
        <p:pic>
          <p:nvPicPr>
            <p:cNvPr id="8" name="Picture 7"/>
            <p:cNvPicPr>
              <a:picLocks noChangeAspect="1"/>
            </p:cNvPicPr>
            <p:nvPr/>
          </p:nvPicPr>
          <p:blipFill>
            <a:blip>
              <a:extLst>
                <a:ext uri="{96DAC541-7B7A-43D3-8B79-37D633B846F1}">
                  <asvg:svgBlip xmlns:asvg="http://schemas.microsoft.com/office/drawing/2016/SVG/main" r:embed="rId4"/>
                </a:ext>
              </a:extLst>
            </a:blip>
            <a:srcRect/>
            <a:stretch/>
          </p:blipFill>
          <p:spPr>
            <a:xfrm>
              <a:off x="2383291" y="720000"/>
              <a:ext cx="1082992" cy="1166946"/>
            </a:xfrm>
            <a:prstGeom prst="rect">
              <a:avLst/>
            </a:prstGeom>
          </p:spPr>
        </p:pic>
      </p:grpSp>
      <p:grpSp>
        <p:nvGrpSpPr>
          <p:cNvPr id="15" name="Group 14"/>
          <p:cNvGrpSpPr>
            <a:grpSpLocks noChangeAspect="1"/>
          </p:cNvGrpSpPr>
          <p:nvPr/>
        </p:nvGrpSpPr>
        <p:grpSpPr>
          <a:xfrm>
            <a:off x="6640367" y="4838452"/>
            <a:ext cx="1171267" cy="1252983"/>
            <a:chOff x="180000" y="1921012"/>
            <a:chExt cx="1084766" cy="1160448"/>
          </a:xfrm>
        </p:grpSpPr>
        <p:pic>
          <p:nvPicPr>
            <p:cNvPr id="16" name="Picture 15"/>
            <p:cNvPicPr>
              <a:picLocks noChangeAspect="1"/>
            </p:cNvPicPr>
            <p:nvPr/>
          </p:nvPicPr>
          <p:blipFill>
            <a:blip r:embed="rId5"/>
            <a:srcRect/>
            <a:stretch/>
          </p:blipFill>
          <p:spPr>
            <a:xfrm>
              <a:off x="180000" y="1921012"/>
              <a:ext cx="1084766" cy="1160448"/>
            </a:xfrm>
            <a:prstGeom prst="rect">
              <a:avLst/>
            </a:prstGeom>
          </p:spPr>
        </p:pic>
      </p:grpSp>
      <p:grpSp>
        <p:nvGrpSpPr>
          <p:cNvPr id="17" name="Group 16"/>
          <p:cNvGrpSpPr>
            <a:grpSpLocks noChangeAspect="1"/>
          </p:cNvGrpSpPr>
          <p:nvPr/>
        </p:nvGrpSpPr>
        <p:grpSpPr>
          <a:xfrm>
            <a:off x="8041497" y="4829467"/>
            <a:ext cx="1165845" cy="1247182"/>
            <a:chOff x="1283713" y="1923699"/>
            <a:chExt cx="1079744" cy="1155075"/>
          </a:xfrm>
        </p:grpSpPr>
        <p:pic>
          <p:nvPicPr>
            <p:cNvPr id="18" name="Picture 17"/>
            <p:cNvPicPr>
              <a:picLocks noChangeAspect="1"/>
            </p:cNvPicPr>
            <p:nvPr/>
          </p:nvPicPr>
          <p:blipFill>
            <a:blip r:embed="rId6"/>
            <a:srcRect/>
            <a:stretch/>
          </p:blipFill>
          <p:spPr>
            <a:xfrm>
              <a:off x="1283713" y="1923699"/>
              <a:ext cx="1079744" cy="1155075"/>
            </a:xfrm>
            <a:prstGeom prst="rect">
              <a:avLst/>
            </a:prstGeom>
          </p:spPr>
        </p:pic>
      </p:grpSp>
      <p:grpSp>
        <p:nvGrpSpPr>
          <p:cNvPr id="19" name="Group 18"/>
          <p:cNvGrpSpPr>
            <a:grpSpLocks noChangeAspect="1"/>
          </p:cNvGrpSpPr>
          <p:nvPr/>
        </p:nvGrpSpPr>
        <p:grpSpPr>
          <a:xfrm>
            <a:off x="9437203" y="4838454"/>
            <a:ext cx="1171267" cy="1252983"/>
            <a:chOff x="2382405" y="1921012"/>
            <a:chExt cx="1084766" cy="1160447"/>
          </a:xfrm>
        </p:grpSpPr>
        <p:pic>
          <p:nvPicPr>
            <p:cNvPr id="20" name="Picture 19"/>
            <p:cNvPicPr>
              <a:picLocks noChangeAspect="1"/>
            </p:cNvPicPr>
            <p:nvPr/>
          </p:nvPicPr>
          <p:blipFill>
            <a:blip>
              <a:extLst>
                <a:ext uri="{96DAC541-7B7A-43D3-8B79-37D633B846F1}">
                  <asvg:svgBlip xmlns:asvg="http://schemas.microsoft.com/office/drawing/2016/SVG/main" r:embed="rId7"/>
                </a:ext>
              </a:extLst>
            </a:blip>
            <a:srcRect/>
            <a:stretch/>
          </p:blipFill>
          <p:spPr>
            <a:xfrm>
              <a:off x="2382405" y="1921012"/>
              <a:ext cx="1084766" cy="1160447"/>
            </a:xfrm>
            <a:prstGeom prst="rect">
              <a:avLst/>
            </a:prstGeom>
          </p:spPr>
        </p:pic>
      </p:grpSp>
      <p:grpSp>
        <p:nvGrpSpPr>
          <p:cNvPr id="21" name="Group 20"/>
          <p:cNvGrpSpPr>
            <a:grpSpLocks noChangeAspect="1"/>
          </p:cNvGrpSpPr>
          <p:nvPr/>
        </p:nvGrpSpPr>
        <p:grpSpPr>
          <a:xfrm>
            <a:off x="6654794" y="3487595"/>
            <a:ext cx="1164086" cy="1258838"/>
            <a:chOff x="183325" y="3116064"/>
            <a:chExt cx="1078115" cy="1165870"/>
          </a:xfrm>
        </p:grpSpPr>
        <p:pic>
          <p:nvPicPr>
            <p:cNvPr id="22" name="Picture 21"/>
            <p:cNvPicPr>
              <a:picLocks noChangeAspect="1"/>
            </p:cNvPicPr>
            <p:nvPr/>
          </p:nvPicPr>
          <p:blipFill>
            <a:blip r:embed="rId8"/>
            <a:srcRect/>
            <a:stretch/>
          </p:blipFill>
          <p:spPr>
            <a:xfrm>
              <a:off x="183325" y="3116064"/>
              <a:ext cx="1078115" cy="1165870"/>
            </a:xfrm>
            <a:prstGeom prst="rect">
              <a:avLst/>
            </a:prstGeom>
          </p:spPr>
        </p:pic>
      </p:grpSp>
      <p:grpSp>
        <p:nvGrpSpPr>
          <p:cNvPr id="23" name="Group 22"/>
          <p:cNvGrpSpPr>
            <a:grpSpLocks noChangeAspect="1"/>
          </p:cNvGrpSpPr>
          <p:nvPr/>
        </p:nvGrpSpPr>
        <p:grpSpPr>
          <a:xfrm>
            <a:off x="8060273" y="3483343"/>
            <a:ext cx="1149965" cy="1243567"/>
            <a:chOff x="1291066" y="3123135"/>
            <a:chExt cx="1065037" cy="1151727"/>
          </a:xfrm>
        </p:grpSpPr>
        <p:pic>
          <p:nvPicPr>
            <p:cNvPr id="24" name="Picture 23"/>
            <p:cNvPicPr>
              <a:picLocks noChangeAspect="1"/>
            </p:cNvPicPr>
            <p:nvPr/>
          </p:nvPicPr>
          <p:blipFill>
            <a:blip r:embed="rId9"/>
            <a:srcRect/>
            <a:stretch/>
          </p:blipFill>
          <p:spPr>
            <a:xfrm>
              <a:off x="1291066" y="3123135"/>
              <a:ext cx="1065037" cy="1151727"/>
            </a:xfrm>
            <a:prstGeom prst="rect">
              <a:avLst/>
            </a:prstGeom>
          </p:spPr>
        </p:pic>
      </p:grpSp>
      <p:grpSp>
        <p:nvGrpSpPr>
          <p:cNvPr id="25" name="Group 24"/>
          <p:cNvGrpSpPr>
            <a:grpSpLocks noChangeAspect="1"/>
          </p:cNvGrpSpPr>
          <p:nvPr/>
        </p:nvGrpSpPr>
        <p:grpSpPr>
          <a:xfrm>
            <a:off x="9451502" y="3487458"/>
            <a:ext cx="1164340" cy="1259112"/>
            <a:chOff x="2385612" y="3115937"/>
            <a:chExt cx="1078351" cy="1166124"/>
          </a:xfrm>
        </p:grpSpPr>
        <p:pic>
          <p:nvPicPr>
            <p:cNvPr id="26" name="Picture 25"/>
            <p:cNvPicPr>
              <a:picLocks noChangeAspect="1"/>
            </p:cNvPicPr>
            <p:nvPr/>
          </p:nvPicPr>
          <p:blipFill>
            <a:blip r:embed="rId10"/>
            <a:srcRect/>
            <a:stretch/>
          </p:blipFill>
          <p:spPr>
            <a:xfrm>
              <a:off x="2385612" y="3115937"/>
              <a:ext cx="1078351" cy="1166124"/>
            </a:xfrm>
            <a:prstGeom prst="rect">
              <a:avLst/>
            </a:prstGeom>
          </p:spPr>
        </p:pic>
      </p:grpSp>
      <p:grpSp>
        <p:nvGrpSpPr>
          <p:cNvPr id="27" name="Group 26"/>
          <p:cNvGrpSpPr>
            <a:grpSpLocks noChangeAspect="1"/>
          </p:cNvGrpSpPr>
          <p:nvPr/>
        </p:nvGrpSpPr>
        <p:grpSpPr>
          <a:xfrm>
            <a:off x="6651204" y="2127294"/>
            <a:ext cx="1162241" cy="1243327"/>
            <a:chOff x="184180" y="4321010"/>
            <a:chExt cx="1076407" cy="1151504"/>
          </a:xfrm>
        </p:grpSpPr>
        <p:pic>
          <p:nvPicPr>
            <p:cNvPr id="28" name="Picture 27"/>
            <p:cNvPicPr>
              <a:picLocks noChangeAspect="1"/>
            </p:cNvPicPr>
            <p:nvPr/>
          </p:nvPicPr>
          <p:blipFill>
            <a:blip r:embed="rId11"/>
            <a:srcRect/>
            <a:stretch/>
          </p:blipFill>
          <p:spPr>
            <a:xfrm>
              <a:off x="184180" y="4321010"/>
              <a:ext cx="1076407" cy="1151504"/>
            </a:xfrm>
            <a:prstGeom prst="rect">
              <a:avLst/>
            </a:prstGeom>
          </p:spPr>
        </p:pic>
      </p:grpSp>
      <p:grpSp>
        <p:nvGrpSpPr>
          <p:cNvPr id="29" name="Group 28"/>
          <p:cNvGrpSpPr>
            <a:grpSpLocks noChangeAspect="1"/>
          </p:cNvGrpSpPr>
          <p:nvPr/>
        </p:nvGrpSpPr>
        <p:grpSpPr>
          <a:xfrm>
            <a:off x="8045110" y="2134353"/>
            <a:ext cx="1171267" cy="1252984"/>
            <a:chOff x="1281202" y="4316539"/>
            <a:chExt cx="1084766" cy="1160448"/>
          </a:xfrm>
        </p:grpSpPr>
        <p:pic>
          <p:nvPicPr>
            <p:cNvPr id="30" name="Picture 29"/>
            <p:cNvPicPr>
              <a:picLocks noChangeAspect="1"/>
            </p:cNvPicPr>
            <p:nvPr/>
          </p:nvPicPr>
          <p:blipFill>
            <a:blip r:embed="rId12"/>
            <a:srcRect/>
            <a:stretch/>
          </p:blipFill>
          <p:spPr>
            <a:xfrm>
              <a:off x="1281202" y="4316539"/>
              <a:ext cx="1084766" cy="1160448"/>
            </a:xfrm>
            <a:prstGeom prst="rect">
              <a:avLst/>
            </a:prstGeom>
          </p:spPr>
        </p:pic>
      </p:grpSp>
      <p:grpSp>
        <p:nvGrpSpPr>
          <p:cNvPr id="31" name="Group 30"/>
          <p:cNvGrpSpPr>
            <a:grpSpLocks noChangeAspect="1"/>
          </p:cNvGrpSpPr>
          <p:nvPr/>
        </p:nvGrpSpPr>
        <p:grpSpPr>
          <a:xfrm>
            <a:off x="6653014" y="869232"/>
            <a:ext cx="1158620" cy="1239453"/>
            <a:chOff x="185856" y="5520567"/>
            <a:chExt cx="1073053" cy="1147916"/>
          </a:xfrm>
        </p:grpSpPr>
        <p:pic>
          <p:nvPicPr>
            <p:cNvPr id="32" name="Picture 31"/>
            <p:cNvPicPr>
              <a:picLocks noChangeAspect="1"/>
            </p:cNvPicPr>
            <p:nvPr/>
          </p:nvPicPr>
          <p:blipFill>
            <a:blip r:embed="rId13"/>
            <a:srcRect/>
            <a:stretch/>
          </p:blipFill>
          <p:spPr>
            <a:xfrm>
              <a:off x="185856" y="5520567"/>
              <a:ext cx="1073053" cy="1147916"/>
            </a:xfrm>
            <a:prstGeom prst="rect">
              <a:avLst/>
            </a:prstGeom>
          </p:spPr>
        </p:pic>
      </p:grpSp>
      <p:grpSp>
        <p:nvGrpSpPr>
          <p:cNvPr id="33" name="Group 32"/>
          <p:cNvGrpSpPr>
            <a:grpSpLocks noChangeAspect="1"/>
          </p:cNvGrpSpPr>
          <p:nvPr/>
        </p:nvGrpSpPr>
        <p:grpSpPr>
          <a:xfrm>
            <a:off x="8049620" y="836500"/>
            <a:ext cx="1165562" cy="1246880"/>
            <a:chOff x="1285382" y="5518774"/>
            <a:chExt cx="1076407" cy="1151505"/>
          </a:xfrm>
        </p:grpSpPr>
        <p:pic>
          <p:nvPicPr>
            <p:cNvPr id="34" name="Picture 33"/>
            <p:cNvPicPr>
              <a:picLocks noChangeAspect="1"/>
            </p:cNvPicPr>
            <p:nvPr/>
          </p:nvPicPr>
          <p:blipFill>
            <a:blip r:embed="rId14"/>
            <a:srcRect/>
            <a:stretch/>
          </p:blipFill>
          <p:spPr>
            <a:xfrm>
              <a:off x="1285382" y="5518774"/>
              <a:ext cx="1076407" cy="1151505"/>
            </a:xfrm>
            <a:prstGeom prst="rect">
              <a:avLst/>
            </a:prstGeom>
          </p:spPr>
        </p:pic>
      </p:grpSp>
      <p:pic>
        <p:nvPicPr>
          <p:cNvPr id="37" name="Picture 36">
            <a:extLst>
              <a:ext uri="{FF2B5EF4-FFF2-40B4-BE49-F238E27FC236}">
                <a16:creationId xmlns:a16="http://schemas.microsoft.com/office/drawing/2014/main" id="{793591A3-7D17-0A7F-A205-700969342498}"/>
              </a:ext>
            </a:extLst>
          </p:cNvPr>
          <p:cNvPicPr>
            <a:picLocks noChangeAspect="1"/>
          </p:cNvPicPr>
          <p:nvPr/>
        </p:nvPicPr>
        <p:blipFill>
          <a:blip r:embed="rId15"/>
          <a:srcRect/>
          <a:stretch/>
        </p:blipFill>
        <p:spPr>
          <a:xfrm>
            <a:off x="9453168" y="835248"/>
            <a:ext cx="1171268" cy="1252984"/>
          </a:xfrm>
          <a:prstGeom prst="rect">
            <a:avLst/>
          </a:prstGeom>
        </p:spPr>
      </p:pic>
      <p:pic>
        <p:nvPicPr>
          <p:cNvPr id="39" name="Picture 38">
            <a:extLst>
              <a:ext uri="{FF2B5EF4-FFF2-40B4-BE49-F238E27FC236}">
                <a16:creationId xmlns:a16="http://schemas.microsoft.com/office/drawing/2014/main" id="{F780ED05-D42F-CDB0-E1D7-1D2A5C120A18}"/>
              </a:ext>
            </a:extLst>
          </p:cNvPr>
          <p:cNvPicPr>
            <a:picLocks noChangeAspect="1"/>
          </p:cNvPicPr>
          <p:nvPr/>
        </p:nvPicPr>
        <p:blipFill>
          <a:blip r:embed="rId16"/>
          <a:srcRect/>
          <a:stretch/>
        </p:blipFill>
        <p:spPr>
          <a:xfrm>
            <a:off x="9437203" y="2128409"/>
            <a:ext cx="1171268" cy="1252984"/>
          </a:xfrm>
          <a:prstGeom prst="rect">
            <a:avLst/>
          </a:prstGeom>
        </p:spPr>
      </p:pic>
    </p:spTree>
    <p:extLst>
      <p:ext uri="{BB962C8B-B14F-4D97-AF65-F5344CB8AC3E}">
        <p14:creationId xmlns:p14="http://schemas.microsoft.com/office/powerpoint/2010/main" val="10566613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056710" y="896607"/>
            <a:ext cx="2435282" cy="477054"/>
          </a:xfrm>
          <a:prstGeom prst="rect">
            <a:avLst/>
          </a:prstGeom>
          <a:noFill/>
        </p:spPr>
        <p:txBody>
          <a:bodyPr wrap="none">
            <a:spAutoFit/>
          </a:bodyPr>
          <a:lstStyle/>
          <a:p>
            <a:pPr algn="ctr"/>
            <a:r>
              <a:rPr lang="de-CH" sz="2500" dirty="0"/>
              <a:t>CD8+CD4+ T </a:t>
            </a:r>
            <a:r>
              <a:rPr lang="de-CH" sz="2500" dirty="0" err="1"/>
              <a:t>cells</a:t>
            </a:r>
            <a:endParaRPr sz="2500" dirty="0"/>
          </a:p>
        </p:txBody>
      </p:sp>
      <p:sp>
        <p:nvSpPr>
          <p:cNvPr id="13" name="TextBox 12">
            <a:extLst>
              <a:ext uri="{FF2B5EF4-FFF2-40B4-BE49-F238E27FC236}">
                <a16:creationId xmlns:a16="http://schemas.microsoft.com/office/drawing/2014/main" id="{DA5CB7EB-B2B6-871A-70C0-75AEDED87D53}"/>
              </a:ext>
            </a:extLst>
          </p:cNvPr>
          <p:cNvSpPr txBox="1"/>
          <p:nvPr/>
        </p:nvSpPr>
        <p:spPr>
          <a:xfrm>
            <a:off x="5185074" y="3473245"/>
            <a:ext cx="2310248" cy="477054"/>
          </a:xfrm>
          <a:prstGeom prst="rect">
            <a:avLst/>
          </a:prstGeom>
          <a:noFill/>
        </p:spPr>
        <p:txBody>
          <a:bodyPr wrap="none">
            <a:spAutoFit/>
          </a:bodyPr>
          <a:lstStyle/>
          <a:p>
            <a:pPr algn="ctr"/>
            <a:r>
              <a:rPr lang="de-CH" sz="2500" dirty="0"/>
              <a:t>CD8-CD4- T </a:t>
            </a:r>
            <a:r>
              <a:rPr lang="de-CH" sz="2500" dirty="0" err="1"/>
              <a:t>cells</a:t>
            </a:r>
            <a:endParaRPr sz="2500" dirty="0"/>
          </a:p>
        </p:txBody>
      </p:sp>
      <p:grpSp>
        <p:nvGrpSpPr>
          <p:cNvPr id="14" name="Group 13">
            <a:extLst>
              <a:ext uri="{FF2B5EF4-FFF2-40B4-BE49-F238E27FC236}">
                <a16:creationId xmlns:a16="http://schemas.microsoft.com/office/drawing/2014/main" id="{4155F7BC-7C84-3A22-FBA8-07C6D98A7538}"/>
              </a:ext>
            </a:extLst>
          </p:cNvPr>
          <p:cNvGrpSpPr>
            <a:grpSpLocks noChangeAspect="1"/>
          </p:cNvGrpSpPr>
          <p:nvPr/>
        </p:nvGrpSpPr>
        <p:grpSpPr>
          <a:xfrm>
            <a:off x="2072955" y="4170032"/>
            <a:ext cx="1171268" cy="1260000"/>
            <a:chOff x="180000" y="720000"/>
            <a:chExt cx="2337457" cy="2514537"/>
          </a:xfrm>
        </p:grpSpPr>
        <p:pic>
          <p:nvPicPr>
            <p:cNvPr id="15" name="Picture 14" descr="image.png">
              <a:extLst>
                <a:ext uri="{FF2B5EF4-FFF2-40B4-BE49-F238E27FC236}">
                  <a16:creationId xmlns:a16="http://schemas.microsoft.com/office/drawing/2014/main" id="{4426705E-2D0D-6511-824F-DB3451CAE4EE}"/>
                </a:ext>
              </a:extLst>
            </p:cNvPr>
            <p:cNvPicPr>
              <a:picLocks noChangeAspect="1"/>
            </p:cNvPicPr>
            <p:nvPr/>
          </p:nvPicPr>
          <p:blipFill>
            <a:blip r:embed="rId2"/>
            <a:stretch>
              <a:fillRect/>
            </a:stretch>
          </p:blipFill>
          <p:spPr>
            <a:xfrm>
              <a:off x="180000" y="720000"/>
              <a:ext cx="2337457" cy="2514537"/>
            </a:xfrm>
            <a:prstGeom prst="rect">
              <a:avLst/>
            </a:prstGeom>
          </p:spPr>
        </p:pic>
      </p:grpSp>
      <p:grpSp>
        <p:nvGrpSpPr>
          <p:cNvPr id="16" name="Group 15">
            <a:extLst>
              <a:ext uri="{FF2B5EF4-FFF2-40B4-BE49-F238E27FC236}">
                <a16:creationId xmlns:a16="http://schemas.microsoft.com/office/drawing/2014/main" id="{81B9622E-62DE-68B7-459E-33FA10BAEBBE}"/>
              </a:ext>
            </a:extLst>
          </p:cNvPr>
          <p:cNvGrpSpPr>
            <a:grpSpLocks noChangeAspect="1"/>
          </p:cNvGrpSpPr>
          <p:nvPr/>
        </p:nvGrpSpPr>
        <p:grpSpPr>
          <a:xfrm>
            <a:off x="3447511" y="4170032"/>
            <a:ext cx="1162451" cy="1260000"/>
            <a:chOff x="2561670" y="720000"/>
            <a:chExt cx="2319861" cy="2514537"/>
          </a:xfrm>
        </p:grpSpPr>
        <p:pic>
          <p:nvPicPr>
            <p:cNvPr id="17" name="Picture 16">
              <a:extLst>
                <a:ext uri="{FF2B5EF4-FFF2-40B4-BE49-F238E27FC236}">
                  <a16:creationId xmlns:a16="http://schemas.microsoft.com/office/drawing/2014/main" id="{CC55050B-6AA2-A6A0-EA2E-2BD8BAAC2A2B}"/>
                </a:ext>
              </a:extLst>
            </p:cNvPr>
            <p:cNvPicPr>
              <a:picLocks noChangeAspect="1"/>
            </p:cNvPicPr>
            <p:nvPr/>
          </p:nvPicPr>
          <p:blipFill>
            <a:blip r:embed="rId3"/>
            <a:srcRect/>
            <a:stretch/>
          </p:blipFill>
          <p:spPr>
            <a:xfrm>
              <a:off x="2561670" y="720000"/>
              <a:ext cx="2319861" cy="2514537"/>
            </a:xfrm>
            <a:prstGeom prst="rect">
              <a:avLst/>
            </a:prstGeom>
          </p:spPr>
        </p:pic>
      </p:grpSp>
      <p:grpSp>
        <p:nvGrpSpPr>
          <p:cNvPr id="18" name="Group 17">
            <a:extLst>
              <a:ext uri="{FF2B5EF4-FFF2-40B4-BE49-F238E27FC236}">
                <a16:creationId xmlns:a16="http://schemas.microsoft.com/office/drawing/2014/main" id="{DC2160C8-880D-2923-EE61-860DC63D021D}"/>
              </a:ext>
            </a:extLst>
          </p:cNvPr>
          <p:cNvGrpSpPr>
            <a:grpSpLocks noChangeAspect="1"/>
          </p:cNvGrpSpPr>
          <p:nvPr/>
        </p:nvGrpSpPr>
        <p:grpSpPr>
          <a:xfrm>
            <a:off x="4817659" y="4170032"/>
            <a:ext cx="1162451" cy="1260000"/>
            <a:chOff x="4934544" y="720000"/>
            <a:chExt cx="2319861" cy="2514537"/>
          </a:xfrm>
        </p:grpSpPr>
        <p:pic>
          <p:nvPicPr>
            <p:cNvPr id="19" name="Picture 18">
              <a:extLst>
                <a:ext uri="{FF2B5EF4-FFF2-40B4-BE49-F238E27FC236}">
                  <a16:creationId xmlns:a16="http://schemas.microsoft.com/office/drawing/2014/main" id="{1E53F903-D662-0EA1-7F62-A69783D37205}"/>
                </a:ext>
              </a:extLst>
            </p:cNvPr>
            <p:cNvPicPr>
              <a:picLocks noChangeAspect="1"/>
            </p:cNvPicPr>
            <p:nvPr/>
          </p:nvPicPr>
          <p:blipFill>
            <a:blip r:embed="rId4"/>
            <a:srcRect/>
            <a:stretch/>
          </p:blipFill>
          <p:spPr>
            <a:xfrm>
              <a:off x="4934544" y="720000"/>
              <a:ext cx="2319861" cy="2514537"/>
            </a:xfrm>
            <a:prstGeom prst="rect">
              <a:avLst/>
            </a:prstGeom>
          </p:spPr>
        </p:pic>
      </p:grpSp>
      <p:grpSp>
        <p:nvGrpSpPr>
          <p:cNvPr id="20" name="Group 19">
            <a:extLst>
              <a:ext uri="{FF2B5EF4-FFF2-40B4-BE49-F238E27FC236}">
                <a16:creationId xmlns:a16="http://schemas.microsoft.com/office/drawing/2014/main" id="{BC250659-B867-6D6F-DBB8-69DED98B27DF}"/>
              </a:ext>
            </a:extLst>
          </p:cNvPr>
          <p:cNvGrpSpPr>
            <a:grpSpLocks noChangeAspect="1"/>
          </p:cNvGrpSpPr>
          <p:nvPr/>
        </p:nvGrpSpPr>
        <p:grpSpPr>
          <a:xfrm>
            <a:off x="6187912" y="4181139"/>
            <a:ext cx="1162241" cy="1260000"/>
            <a:chOff x="7307627" y="720000"/>
            <a:chExt cx="2319442" cy="2514537"/>
          </a:xfrm>
        </p:grpSpPr>
        <p:pic>
          <p:nvPicPr>
            <p:cNvPr id="21" name="Picture 20">
              <a:extLst>
                <a:ext uri="{FF2B5EF4-FFF2-40B4-BE49-F238E27FC236}">
                  <a16:creationId xmlns:a16="http://schemas.microsoft.com/office/drawing/2014/main" id="{F0B4B168-59DA-0D7C-B9D1-35D3D23DE4A7}"/>
                </a:ext>
              </a:extLst>
            </p:cNvPr>
            <p:cNvPicPr>
              <a:picLocks noChangeAspect="1"/>
            </p:cNvPicPr>
            <p:nvPr/>
          </p:nvPicPr>
          <p:blipFill>
            <a:blip>
              <a:extLst>
                <a:ext uri="{96DAC541-7B7A-43D3-8B79-37D633B846F1}">
                  <asvg:svgBlip xmlns:asvg="http://schemas.microsoft.com/office/drawing/2016/SVG/main" r:embed="rId5"/>
                </a:ext>
              </a:extLst>
            </a:blip>
            <a:srcRect/>
            <a:stretch/>
          </p:blipFill>
          <p:spPr>
            <a:xfrm>
              <a:off x="7307627" y="720000"/>
              <a:ext cx="2319442" cy="2514537"/>
            </a:xfrm>
            <a:prstGeom prst="rect">
              <a:avLst/>
            </a:prstGeom>
          </p:spPr>
        </p:pic>
      </p:grpSp>
      <p:grpSp>
        <p:nvGrpSpPr>
          <p:cNvPr id="22" name="Group 21">
            <a:extLst>
              <a:ext uri="{FF2B5EF4-FFF2-40B4-BE49-F238E27FC236}">
                <a16:creationId xmlns:a16="http://schemas.microsoft.com/office/drawing/2014/main" id="{7A652579-AC47-F914-7008-68CA5D1DAB19}"/>
              </a:ext>
            </a:extLst>
          </p:cNvPr>
          <p:cNvGrpSpPr>
            <a:grpSpLocks noChangeAspect="1"/>
          </p:cNvGrpSpPr>
          <p:nvPr/>
        </p:nvGrpSpPr>
        <p:grpSpPr>
          <a:xfrm>
            <a:off x="7558060" y="4181139"/>
            <a:ext cx="1162241" cy="1260000"/>
            <a:chOff x="9680500" y="720000"/>
            <a:chExt cx="2319442" cy="2514537"/>
          </a:xfrm>
        </p:grpSpPr>
        <p:pic>
          <p:nvPicPr>
            <p:cNvPr id="23" name="Picture 22">
              <a:extLst>
                <a:ext uri="{FF2B5EF4-FFF2-40B4-BE49-F238E27FC236}">
                  <a16:creationId xmlns:a16="http://schemas.microsoft.com/office/drawing/2014/main" id="{8B8A4851-CA29-A4FB-1B73-23519ABA5D54}"/>
                </a:ext>
              </a:extLst>
            </p:cNvPr>
            <p:cNvPicPr>
              <a:picLocks noChangeAspect="1"/>
            </p:cNvPicPr>
            <p:nvPr/>
          </p:nvPicPr>
          <p:blipFill>
            <a:blip>
              <a:extLst>
                <a:ext uri="{96DAC541-7B7A-43D3-8B79-37D633B846F1}">
                  <asvg:svgBlip xmlns:asvg="http://schemas.microsoft.com/office/drawing/2016/SVG/main" r:embed="rId6"/>
                </a:ext>
              </a:extLst>
            </a:blip>
            <a:srcRect/>
            <a:stretch/>
          </p:blipFill>
          <p:spPr>
            <a:xfrm>
              <a:off x="9680500" y="720000"/>
              <a:ext cx="2319442" cy="2514537"/>
            </a:xfrm>
            <a:prstGeom prst="rect">
              <a:avLst/>
            </a:prstGeom>
          </p:spPr>
        </p:pic>
      </p:grpSp>
      <p:grpSp>
        <p:nvGrpSpPr>
          <p:cNvPr id="24" name="Group 23">
            <a:extLst>
              <a:ext uri="{FF2B5EF4-FFF2-40B4-BE49-F238E27FC236}">
                <a16:creationId xmlns:a16="http://schemas.microsoft.com/office/drawing/2014/main" id="{BC423B25-4FFA-11E5-99D3-38BD2FDE30A6}"/>
              </a:ext>
            </a:extLst>
          </p:cNvPr>
          <p:cNvGrpSpPr>
            <a:grpSpLocks noChangeAspect="1"/>
          </p:cNvGrpSpPr>
          <p:nvPr/>
        </p:nvGrpSpPr>
        <p:grpSpPr>
          <a:xfrm>
            <a:off x="8925693" y="4181139"/>
            <a:ext cx="1167272" cy="1260000"/>
            <a:chOff x="183987" y="3300942"/>
            <a:chExt cx="2329482" cy="2514537"/>
          </a:xfrm>
        </p:grpSpPr>
        <p:pic>
          <p:nvPicPr>
            <p:cNvPr id="25" name="Picture 24">
              <a:extLst>
                <a:ext uri="{FF2B5EF4-FFF2-40B4-BE49-F238E27FC236}">
                  <a16:creationId xmlns:a16="http://schemas.microsoft.com/office/drawing/2014/main" id="{177E27F9-4B07-CC92-5896-0AC94AD5F715}"/>
                </a:ext>
              </a:extLst>
            </p:cNvPr>
            <p:cNvPicPr>
              <a:picLocks noChangeAspect="1"/>
            </p:cNvPicPr>
            <p:nvPr/>
          </p:nvPicPr>
          <p:blipFill>
            <a:blip>
              <a:extLst>
                <a:ext uri="{96DAC541-7B7A-43D3-8B79-37D633B846F1}">
                  <asvg:svgBlip xmlns:asvg="http://schemas.microsoft.com/office/drawing/2016/SVG/main" r:embed="rId7"/>
                </a:ext>
              </a:extLst>
            </a:blip>
            <a:srcRect/>
            <a:stretch/>
          </p:blipFill>
          <p:spPr>
            <a:xfrm>
              <a:off x="183987" y="3300942"/>
              <a:ext cx="2329482" cy="2514537"/>
            </a:xfrm>
            <a:prstGeom prst="rect">
              <a:avLst/>
            </a:prstGeom>
          </p:spPr>
        </p:pic>
      </p:grpSp>
      <p:grpSp>
        <p:nvGrpSpPr>
          <p:cNvPr id="26" name="Group 25">
            <a:extLst>
              <a:ext uri="{FF2B5EF4-FFF2-40B4-BE49-F238E27FC236}">
                <a16:creationId xmlns:a16="http://schemas.microsoft.com/office/drawing/2014/main" id="{49EDB85A-BD47-811F-2AA3-785D035D8627}"/>
              </a:ext>
            </a:extLst>
          </p:cNvPr>
          <p:cNvGrpSpPr>
            <a:grpSpLocks noChangeAspect="1"/>
          </p:cNvGrpSpPr>
          <p:nvPr/>
        </p:nvGrpSpPr>
        <p:grpSpPr>
          <a:xfrm>
            <a:off x="2072955" y="1604501"/>
            <a:ext cx="1171268" cy="1260000"/>
            <a:chOff x="180000" y="720000"/>
            <a:chExt cx="2337457" cy="2514537"/>
          </a:xfrm>
        </p:grpSpPr>
        <p:pic>
          <p:nvPicPr>
            <p:cNvPr id="27" name="Picture 26" descr="image.png">
              <a:extLst>
                <a:ext uri="{FF2B5EF4-FFF2-40B4-BE49-F238E27FC236}">
                  <a16:creationId xmlns:a16="http://schemas.microsoft.com/office/drawing/2014/main" id="{6D2D0E16-4784-44FF-0C66-A5E99EDD78C3}"/>
                </a:ext>
              </a:extLst>
            </p:cNvPr>
            <p:cNvPicPr>
              <a:picLocks noChangeAspect="1"/>
            </p:cNvPicPr>
            <p:nvPr/>
          </p:nvPicPr>
          <p:blipFill>
            <a:blip r:embed="rId2"/>
            <a:stretch>
              <a:fillRect/>
            </a:stretch>
          </p:blipFill>
          <p:spPr>
            <a:xfrm>
              <a:off x="180000" y="720000"/>
              <a:ext cx="2337457" cy="2514537"/>
            </a:xfrm>
            <a:prstGeom prst="rect">
              <a:avLst/>
            </a:prstGeom>
          </p:spPr>
        </p:pic>
      </p:grpSp>
      <p:grpSp>
        <p:nvGrpSpPr>
          <p:cNvPr id="28" name="Group 27">
            <a:extLst>
              <a:ext uri="{FF2B5EF4-FFF2-40B4-BE49-F238E27FC236}">
                <a16:creationId xmlns:a16="http://schemas.microsoft.com/office/drawing/2014/main" id="{10FF401E-9A92-F8CE-C71D-B166A594B08C}"/>
              </a:ext>
            </a:extLst>
          </p:cNvPr>
          <p:cNvGrpSpPr>
            <a:grpSpLocks noChangeAspect="1"/>
          </p:cNvGrpSpPr>
          <p:nvPr/>
        </p:nvGrpSpPr>
        <p:grpSpPr>
          <a:xfrm>
            <a:off x="3447511" y="1604501"/>
            <a:ext cx="1162451" cy="1260000"/>
            <a:chOff x="2561670" y="720000"/>
            <a:chExt cx="2319861" cy="2514537"/>
          </a:xfrm>
        </p:grpSpPr>
        <p:pic>
          <p:nvPicPr>
            <p:cNvPr id="29" name="Picture 28">
              <a:extLst>
                <a:ext uri="{FF2B5EF4-FFF2-40B4-BE49-F238E27FC236}">
                  <a16:creationId xmlns:a16="http://schemas.microsoft.com/office/drawing/2014/main" id="{1A7F7863-276C-C2C8-1621-62A9AFF2827A}"/>
                </a:ext>
              </a:extLst>
            </p:cNvPr>
            <p:cNvPicPr>
              <a:picLocks noChangeAspect="1"/>
            </p:cNvPicPr>
            <p:nvPr/>
          </p:nvPicPr>
          <p:blipFill>
            <a:blip r:embed="rId3"/>
            <a:srcRect/>
            <a:stretch/>
          </p:blipFill>
          <p:spPr>
            <a:xfrm>
              <a:off x="2561670" y="720000"/>
              <a:ext cx="2319861" cy="2514537"/>
            </a:xfrm>
            <a:prstGeom prst="rect">
              <a:avLst/>
            </a:prstGeom>
          </p:spPr>
        </p:pic>
      </p:grpSp>
      <p:grpSp>
        <p:nvGrpSpPr>
          <p:cNvPr id="30" name="Group 29">
            <a:extLst>
              <a:ext uri="{FF2B5EF4-FFF2-40B4-BE49-F238E27FC236}">
                <a16:creationId xmlns:a16="http://schemas.microsoft.com/office/drawing/2014/main" id="{813182CA-28A4-BD14-D4CF-A33B17C1B93A}"/>
              </a:ext>
            </a:extLst>
          </p:cNvPr>
          <p:cNvGrpSpPr>
            <a:grpSpLocks noChangeAspect="1"/>
          </p:cNvGrpSpPr>
          <p:nvPr/>
        </p:nvGrpSpPr>
        <p:grpSpPr>
          <a:xfrm>
            <a:off x="4817659" y="1604501"/>
            <a:ext cx="1162451" cy="1260000"/>
            <a:chOff x="4934544" y="720000"/>
            <a:chExt cx="2319861" cy="2514537"/>
          </a:xfrm>
        </p:grpSpPr>
        <p:pic>
          <p:nvPicPr>
            <p:cNvPr id="31" name="Picture 30">
              <a:extLst>
                <a:ext uri="{FF2B5EF4-FFF2-40B4-BE49-F238E27FC236}">
                  <a16:creationId xmlns:a16="http://schemas.microsoft.com/office/drawing/2014/main" id="{7A6D12E6-AB19-5056-996D-B4AAC1D7E1D4}"/>
                </a:ext>
              </a:extLst>
            </p:cNvPr>
            <p:cNvPicPr>
              <a:picLocks noChangeAspect="1"/>
            </p:cNvPicPr>
            <p:nvPr/>
          </p:nvPicPr>
          <p:blipFill>
            <a:blip r:embed="rId4"/>
            <a:srcRect/>
            <a:stretch/>
          </p:blipFill>
          <p:spPr>
            <a:xfrm>
              <a:off x="4934544" y="720000"/>
              <a:ext cx="2319861" cy="2514537"/>
            </a:xfrm>
            <a:prstGeom prst="rect">
              <a:avLst/>
            </a:prstGeom>
          </p:spPr>
        </p:pic>
      </p:grpSp>
      <p:grpSp>
        <p:nvGrpSpPr>
          <p:cNvPr id="32" name="Group 31">
            <a:extLst>
              <a:ext uri="{FF2B5EF4-FFF2-40B4-BE49-F238E27FC236}">
                <a16:creationId xmlns:a16="http://schemas.microsoft.com/office/drawing/2014/main" id="{A81240CE-F341-B715-46A2-6F3499A449A3}"/>
              </a:ext>
            </a:extLst>
          </p:cNvPr>
          <p:cNvGrpSpPr>
            <a:grpSpLocks noChangeAspect="1"/>
          </p:cNvGrpSpPr>
          <p:nvPr/>
        </p:nvGrpSpPr>
        <p:grpSpPr>
          <a:xfrm>
            <a:off x="6187912" y="1619786"/>
            <a:ext cx="1162241" cy="1251644"/>
            <a:chOff x="7307627" y="728338"/>
            <a:chExt cx="2319442" cy="2497861"/>
          </a:xfrm>
        </p:grpSpPr>
        <p:pic>
          <p:nvPicPr>
            <p:cNvPr id="33" name="Picture 20">
              <a:extLst>
                <a:ext uri="{FF2B5EF4-FFF2-40B4-BE49-F238E27FC236}">
                  <a16:creationId xmlns:a16="http://schemas.microsoft.com/office/drawing/2014/main" id="{C09B4281-25E1-BE3B-FEC9-908B646B29EC}"/>
                </a:ext>
              </a:extLst>
            </p:cNvPr>
            <p:cNvPicPr>
              <a:picLocks noChangeAspect="1"/>
            </p:cNvPicPr>
            <p:nvPr/>
          </p:nvPicPr>
          <p:blipFill>
            <a:blip r:embed="rId8"/>
            <a:srcRect/>
            <a:stretch/>
          </p:blipFill>
          <p:spPr>
            <a:xfrm>
              <a:off x="7307627" y="728338"/>
              <a:ext cx="2319442" cy="2497861"/>
            </a:xfrm>
            <a:prstGeom prst="rect">
              <a:avLst/>
            </a:prstGeom>
          </p:spPr>
        </p:pic>
      </p:grpSp>
      <p:grpSp>
        <p:nvGrpSpPr>
          <p:cNvPr id="34" name="Group 33">
            <a:extLst>
              <a:ext uri="{FF2B5EF4-FFF2-40B4-BE49-F238E27FC236}">
                <a16:creationId xmlns:a16="http://schemas.microsoft.com/office/drawing/2014/main" id="{AFCF1A40-427D-69A9-01E6-99FBD44FF03E}"/>
              </a:ext>
            </a:extLst>
          </p:cNvPr>
          <p:cNvGrpSpPr>
            <a:grpSpLocks noChangeAspect="1"/>
          </p:cNvGrpSpPr>
          <p:nvPr/>
        </p:nvGrpSpPr>
        <p:grpSpPr>
          <a:xfrm>
            <a:off x="7558060" y="1619786"/>
            <a:ext cx="1162241" cy="1251644"/>
            <a:chOff x="9680500" y="728338"/>
            <a:chExt cx="2319442" cy="2497861"/>
          </a:xfrm>
        </p:grpSpPr>
        <p:pic>
          <p:nvPicPr>
            <p:cNvPr id="35" name="Picture 22">
              <a:extLst>
                <a:ext uri="{FF2B5EF4-FFF2-40B4-BE49-F238E27FC236}">
                  <a16:creationId xmlns:a16="http://schemas.microsoft.com/office/drawing/2014/main" id="{4B8FB8EC-84B3-CE81-AAD0-B62D1F1D62B0}"/>
                </a:ext>
              </a:extLst>
            </p:cNvPr>
            <p:cNvPicPr>
              <a:picLocks noChangeAspect="1"/>
            </p:cNvPicPr>
            <p:nvPr/>
          </p:nvPicPr>
          <p:blipFill>
            <a:blip r:embed="rId9"/>
            <a:srcRect/>
            <a:stretch/>
          </p:blipFill>
          <p:spPr>
            <a:xfrm>
              <a:off x="9680500" y="728338"/>
              <a:ext cx="2319442" cy="2497861"/>
            </a:xfrm>
            <a:prstGeom prst="rect">
              <a:avLst/>
            </a:prstGeom>
          </p:spPr>
        </p:pic>
      </p:grpSp>
      <p:grpSp>
        <p:nvGrpSpPr>
          <p:cNvPr id="36" name="Group 35">
            <a:extLst>
              <a:ext uri="{FF2B5EF4-FFF2-40B4-BE49-F238E27FC236}">
                <a16:creationId xmlns:a16="http://schemas.microsoft.com/office/drawing/2014/main" id="{6B407A96-B962-686B-B697-0D070F6E4D11}"/>
              </a:ext>
            </a:extLst>
          </p:cNvPr>
          <p:cNvGrpSpPr>
            <a:grpSpLocks noChangeAspect="1"/>
          </p:cNvGrpSpPr>
          <p:nvPr/>
        </p:nvGrpSpPr>
        <p:grpSpPr>
          <a:xfrm>
            <a:off x="8925693" y="1617077"/>
            <a:ext cx="1167272" cy="1257062"/>
            <a:chOff x="183987" y="3303874"/>
            <a:chExt cx="2329482" cy="2508674"/>
          </a:xfrm>
        </p:grpSpPr>
        <p:pic>
          <p:nvPicPr>
            <p:cNvPr id="37" name="Picture 24">
              <a:extLst>
                <a:ext uri="{FF2B5EF4-FFF2-40B4-BE49-F238E27FC236}">
                  <a16:creationId xmlns:a16="http://schemas.microsoft.com/office/drawing/2014/main" id="{8D6BD860-3670-562E-68BC-F7CF9C41809C}"/>
                </a:ext>
              </a:extLst>
            </p:cNvPr>
            <p:cNvPicPr>
              <a:picLocks noChangeAspect="1"/>
            </p:cNvPicPr>
            <p:nvPr/>
          </p:nvPicPr>
          <p:blipFill>
            <a:blip r:embed="rId10"/>
            <a:srcRect/>
            <a:stretch/>
          </p:blipFill>
          <p:spPr>
            <a:xfrm>
              <a:off x="183987" y="3303874"/>
              <a:ext cx="2329482" cy="2508674"/>
            </a:xfrm>
            <a:prstGeom prst="rect">
              <a:avLst/>
            </a:prstGeom>
          </p:spPr>
        </p:pic>
      </p:grpSp>
    </p:spTree>
    <p:extLst>
      <p:ext uri="{BB962C8B-B14F-4D97-AF65-F5344CB8AC3E}">
        <p14:creationId xmlns:p14="http://schemas.microsoft.com/office/powerpoint/2010/main" val="7437661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52542" y="3429000"/>
            <a:ext cx="3963591" cy="584775"/>
          </a:xfrm>
          <a:prstGeom prst="rect">
            <a:avLst/>
          </a:prstGeom>
          <a:noFill/>
        </p:spPr>
        <p:txBody>
          <a:bodyPr wrap="square">
            <a:spAutoFit/>
          </a:bodyPr>
          <a:lstStyle/>
          <a:p>
            <a:pPr algn="ctr"/>
            <a:r>
              <a:rPr lang="de-CH" sz="3200" dirty="0"/>
              <a:t>B </a:t>
            </a:r>
            <a:r>
              <a:rPr sz="3200" dirty="0"/>
              <a:t>cells</a:t>
            </a:r>
          </a:p>
        </p:txBody>
      </p:sp>
      <p:grpSp>
        <p:nvGrpSpPr>
          <p:cNvPr id="3" name="Group 2"/>
          <p:cNvGrpSpPr>
            <a:grpSpLocks noChangeAspect="1"/>
          </p:cNvGrpSpPr>
          <p:nvPr/>
        </p:nvGrpSpPr>
        <p:grpSpPr>
          <a:xfrm>
            <a:off x="1255595" y="806729"/>
            <a:ext cx="1165161" cy="1260000"/>
            <a:chOff x="182828" y="720000"/>
            <a:chExt cx="1079111" cy="1166946"/>
          </a:xfrm>
        </p:grpSpPr>
        <p:pic>
          <p:nvPicPr>
            <p:cNvPr id="4" name="Picture 3"/>
            <p:cNvPicPr>
              <a:picLocks noChangeAspect="1"/>
            </p:cNvPicPr>
            <p:nvPr/>
          </p:nvPicPr>
          <p:blipFill>
            <a:blip r:embed="rId2"/>
            <a:srcRect/>
            <a:stretch/>
          </p:blipFill>
          <p:spPr>
            <a:xfrm>
              <a:off x="182828" y="720000"/>
              <a:ext cx="1079111" cy="1166946"/>
            </a:xfrm>
            <a:prstGeom prst="rect">
              <a:avLst/>
            </a:prstGeom>
          </p:spPr>
        </p:pic>
      </p:grpSp>
      <p:grpSp>
        <p:nvGrpSpPr>
          <p:cNvPr id="5" name="Group 4"/>
          <p:cNvGrpSpPr>
            <a:grpSpLocks noChangeAspect="1"/>
          </p:cNvGrpSpPr>
          <p:nvPr/>
        </p:nvGrpSpPr>
        <p:grpSpPr>
          <a:xfrm>
            <a:off x="2655472" y="806729"/>
            <a:ext cx="1162241" cy="1260000"/>
            <a:chOff x="1285380" y="720000"/>
            <a:chExt cx="1076407" cy="1166946"/>
          </a:xfrm>
        </p:grpSpPr>
        <p:pic>
          <p:nvPicPr>
            <p:cNvPr id="6" name="Picture 5"/>
            <p:cNvPicPr>
              <a:picLocks noChangeAspect="1"/>
            </p:cNvPicPr>
            <p:nvPr/>
          </p:nvPicPr>
          <p:blipFill>
            <a:blip>
              <a:extLst>
                <a:ext uri="{96DAC541-7B7A-43D3-8B79-37D633B846F1}">
                  <asvg:svgBlip xmlns:asvg="http://schemas.microsoft.com/office/drawing/2016/SVG/main" r:embed="rId3"/>
                </a:ext>
              </a:extLst>
            </a:blip>
            <a:srcRect/>
            <a:stretch/>
          </p:blipFill>
          <p:spPr>
            <a:xfrm>
              <a:off x="1285380" y="720000"/>
              <a:ext cx="1076407" cy="1166946"/>
            </a:xfrm>
            <a:prstGeom prst="rect">
              <a:avLst/>
            </a:prstGeom>
          </p:spPr>
        </p:pic>
      </p:grpSp>
      <p:grpSp>
        <p:nvGrpSpPr>
          <p:cNvPr id="7" name="Group 6"/>
          <p:cNvGrpSpPr>
            <a:grpSpLocks noChangeAspect="1"/>
          </p:cNvGrpSpPr>
          <p:nvPr/>
        </p:nvGrpSpPr>
        <p:grpSpPr>
          <a:xfrm>
            <a:off x="4049379" y="820039"/>
            <a:ext cx="1171267" cy="1233379"/>
            <a:chOff x="2382404" y="732327"/>
            <a:chExt cx="1084766" cy="1142291"/>
          </a:xfrm>
        </p:grpSpPr>
        <p:pic>
          <p:nvPicPr>
            <p:cNvPr id="8" name="Picture 7"/>
            <p:cNvPicPr>
              <a:picLocks noChangeAspect="1"/>
            </p:cNvPicPr>
            <p:nvPr/>
          </p:nvPicPr>
          <p:blipFill>
            <a:blip>
              <a:extLst>
                <a:ext uri="{96DAC541-7B7A-43D3-8B79-37D633B846F1}">
                  <asvg:svgBlip xmlns:asvg="http://schemas.microsoft.com/office/drawing/2016/SVG/main" r:embed="rId4"/>
                </a:ext>
              </a:extLst>
            </a:blip>
            <a:srcRect/>
            <a:stretch/>
          </p:blipFill>
          <p:spPr>
            <a:xfrm>
              <a:off x="2382404" y="732327"/>
              <a:ext cx="1084766" cy="1142291"/>
            </a:xfrm>
            <a:prstGeom prst="rect">
              <a:avLst/>
            </a:prstGeom>
          </p:spPr>
        </p:pic>
      </p:grpSp>
      <p:grpSp>
        <p:nvGrpSpPr>
          <p:cNvPr id="13" name="Group 12"/>
          <p:cNvGrpSpPr>
            <a:grpSpLocks noChangeAspect="1"/>
          </p:cNvGrpSpPr>
          <p:nvPr/>
        </p:nvGrpSpPr>
        <p:grpSpPr>
          <a:xfrm>
            <a:off x="5770826" y="2124270"/>
            <a:ext cx="1171267" cy="1233379"/>
            <a:chOff x="5686011" y="732327"/>
            <a:chExt cx="1084766" cy="1142291"/>
          </a:xfrm>
        </p:grpSpPr>
        <p:pic>
          <p:nvPicPr>
            <p:cNvPr id="14" name="Picture 13"/>
            <p:cNvPicPr>
              <a:picLocks noChangeAspect="1"/>
            </p:cNvPicPr>
            <p:nvPr/>
          </p:nvPicPr>
          <p:blipFill>
            <a:blip>
              <a:extLst>
                <a:ext uri="{96DAC541-7B7A-43D3-8B79-37D633B846F1}">
                  <asvg:svgBlip xmlns:asvg="http://schemas.microsoft.com/office/drawing/2016/SVG/main" r:embed="rId5"/>
                </a:ext>
              </a:extLst>
            </a:blip>
            <a:srcRect/>
            <a:stretch/>
          </p:blipFill>
          <p:spPr>
            <a:xfrm>
              <a:off x="5686011" y="732327"/>
              <a:ext cx="1084766" cy="1142291"/>
            </a:xfrm>
            <a:prstGeom prst="rect">
              <a:avLst/>
            </a:prstGeom>
          </p:spPr>
        </p:pic>
      </p:grpSp>
      <p:grpSp>
        <p:nvGrpSpPr>
          <p:cNvPr id="35" name="Group 34">
            <a:extLst>
              <a:ext uri="{FF2B5EF4-FFF2-40B4-BE49-F238E27FC236}">
                <a16:creationId xmlns:a16="http://schemas.microsoft.com/office/drawing/2014/main" id="{2A0844A1-FE5C-A7B0-6CFF-D901978A14DF}"/>
              </a:ext>
            </a:extLst>
          </p:cNvPr>
          <p:cNvGrpSpPr>
            <a:grpSpLocks noChangeAspect="1"/>
          </p:cNvGrpSpPr>
          <p:nvPr/>
        </p:nvGrpSpPr>
        <p:grpSpPr>
          <a:xfrm>
            <a:off x="7156911" y="3505888"/>
            <a:ext cx="1162241" cy="1223874"/>
            <a:chOff x="4588991" y="736728"/>
            <a:chExt cx="1076407" cy="1133488"/>
          </a:xfrm>
        </p:grpSpPr>
        <p:pic>
          <p:nvPicPr>
            <p:cNvPr id="36" name="Picture 11">
              <a:extLst>
                <a:ext uri="{FF2B5EF4-FFF2-40B4-BE49-F238E27FC236}">
                  <a16:creationId xmlns:a16="http://schemas.microsoft.com/office/drawing/2014/main" id="{2DBEF88D-5F63-6730-DD73-58DFF0BDA587}"/>
                </a:ext>
              </a:extLst>
            </p:cNvPr>
            <p:cNvPicPr>
              <a:picLocks noChangeAspect="1"/>
            </p:cNvPicPr>
            <p:nvPr/>
          </p:nvPicPr>
          <p:blipFill>
            <a:blip>
              <a:extLst>
                <a:ext uri="{96DAC541-7B7A-43D3-8B79-37D633B846F1}">
                  <asvg:svgBlip xmlns:asvg="http://schemas.microsoft.com/office/drawing/2016/SVG/main" r:embed="rId6"/>
                </a:ext>
              </a:extLst>
            </a:blip>
            <a:srcRect/>
            <a:stretch/>
          </p:blipFill>
          <p:spPr>
            <a:xfrm>
              <a:off x="4588991" y="736728"/>
              <a:ext cx="1076407" cy="1133488"/>
            </a:xfrm>
            <a:prstGeom prst="rect">
              <a:avLst/>
            </a:prstGeom>
          </p:spPr>
        </p:pic>
      </p:grpSp>
      <p:grpSp>
        <p:nvGrpSpPr>
          <p:cNvPr id="39" name="Group 38">
            <a:extLst>
              <a:ext uri="{FF2B5EF4-FFF2-40B4-BE49-F238E27FC236}">
                <a16:creationId xmlns:a16="http://schemas.microsoft.com/office/drawing/2014/main" id="{3F8DD520-3EC2-6684-EDE1-01447EB75E83}"/>
              </a:ext>
            </a:extLst>
          </p:cNvPr>
          <p:cNvGrpSpPr>
            <a:grpSpLocks noChangeAspect="1"/>
          </p:cNvGrpSpPr>
          <p:nvPr/>
        </p:nvGrpSpPr>
        <p:grpSpPr>
          <a:xfrm>
            <a:off x="9960990" y="3503451"/>
            <a:ext cx="1170000" cy="1232045"/>
            <a:chOff x="1281788" y="4326235"/>
            <a:chExt cx="1083593" cy="1141055"/>
          </a:xfrm>
        </p:grpSpPr>
        <p:pic>
          <p:nvPicPr>
            <p:cNvPr id="40" name="Picture 39">
              <a:extLst>
                <a:ext uri="{FF2B5EF4-FFF2-40B4-BE49-F238E27FC236}">
                  <a16:creationId xmlns:a16="http://schemas.microsoft.com/office/drawing/2014/main" id="{099FCC8B-A1F9-A62E-5E40-F50E604422A1}"/>
                </a:ext>
              </a:extLst>
            </p:cNvPr>
            <p:cNvPicPr>
              <a:picLocks noChangeAspect="1"/>
            </p:cNvPicPr>
            <p:nvPr/>
          </p:nvPicPr>
          <p:blipFill>
            <a:blip>
              <a:extLst>
                <a:ext uri="{96DAC541-7B7A-43D3-8B79-37D633B846F1}">
                  <asvg:svgBlip xmlns:asvg="http://schemas.microsoft.com/office/drawing/2016/SVG/main" r:embed="rId7"/>
                </a:ext>
              </a:extLst>
            </a:blip>
            <a:srcRect/>
            <a:stretch/>
          </p:blipFill>
          <p:spPr>
            <a:xfrm>
              <a:off x="1281788" y="4326235"/>
              <a:ext cx="1083593" cy="1141055"/>
            </a:xfrm>
            <a:prstGeom prst="rect">
              <a:avLst/>
            </a:prstGeom>
          </p:spPr>
        </p:pic>
      </p:grpSp>
      <p:grpSp>
        <p:nvGrpSpPr>
          <p:cNvPr id="41" name="Group 40">
            <a:extLst>
              <a:ext uri="{FF2B5EF4-FFF2-40B4-BE49-F238E27FC236}">
                <a16:creationId xmlns:a16="http://schemas.microsoft.com/office/drawing/2014/main" id="{811A5F92-DD58-0345-5CB8-A4781FFCED39}"/>
              </a:ext>
            </a:extLst>
          </p:cNvPr>
          <p:cNvGrpSpPr>
            <a:grpSpLocks noChangeAspect="1"/>
          </p:cNvGrpSpPr>
          <p:nvPr/>
        </p:nvGrpSpPr>
        <p:grpSpPr>
          <a:xfrm>
            <a:off x="8556435" y="3503451"/>
            <a:ext cx="1167272" cy="1219930"/>
            <a:chOff x="1283052" y="5529609"/>
            <a:chExt cx="1081066" cy="1129835"/>
          </a:xfrm>
        </p:grpSpPr>
        <p:pic>
          <p:nvPicPr>
            <p:cNvPr id="42" name="Picture 33">
              <a:extLst>
                <a:ext uri="{FF2B5EF4-FFF2-40B4-BE49-F238E27FC236}">
                  <a16:creationId xmlns:a16="http://schemas.microsoft.com/office/drawing/2014/main" id="{D2531417-CBAE-3CFC-86DB-3F4D81859F15}"/>
                </a:ext>
              </a:extLst>
            </p:cNvPr>
            <p:cNvPicPr>
              <a:picLocks noChangeAspect="1"/>
            </p:cNvPicPr>
            <p:nvPr/>
          </p:nvPicPr>
          <p:blipFill>
            <a:blip>
              <a:extLst>
                <a:ext uri="{96DAC541-7B7A-43D3-8B79-37D633B846F1}">
                  <asvg:svgBlip xmlns:asvg="http://schemas.microsoft.com/office/drawing/2016/SVG/main" r:embed="rId8"/>
                </a:ext>
              </a:extLst>
            </a:blip>
            <a:srcRect/>
            <a:stretch/>
          </p:blipFill>
          <p:spPr>
            <a:xfrm>
              <a:off x="1283052" y="5529609"/>
              <a:ext cx="1081066" cy="1129835"/>
            </a:xfrm>
            <a:prstGeom prst="rect">
              <a:avLst/>
            </a:prstGeom>
          </p:spPr>
        </p:pic>
      </p:grpSp>
      <p:grpSp>
        <p:nvGrpSpPr>
          <p:cNvPr id="51" name="Group 50">
            <a:extLst>
              <a:ext uri="{FF2B5EF4-FFF2-40B4-BE49-F238E27FC236}">
                <a16:creationId xmlns:a16="http://schemas.microsoft.com/office/drawing/2014/main" id="{99DE6241-184A-CA08-DEA0-4CA4B577F74B}"/>
              </a:ext>
            </a:extLst>
          </p:cNvPr>
          <p:cNvGrpSpPr>
            <a:grpSpLocks noChangeAspect="1"/>
          </p:cNvGrpSpPr>
          <p:nvPr/>
        </p:nvGrpSpPr>
        <p:grpSpPr>
          <a:xfrm>
            <a:off x="5773880" y="3488613"/>
            <a:ext cx="1165161" cy="1241149"/>
            <a:chOff x="5688839" y="728729"/>
            <a:chExt cx="1079111" cy="1149487"/>
          </a:xfrm>
        </p:grpSpPr>
        <p:pic>
          <p:nvPicPr>
            <p:cNvPr id="52" name="Picture 51">
              <a:extLst>
                <a:ext uri="{FF2B5EF4-FFF2-40B4-BE49-F238E27FC236}">
                  <a16:creationId xmlns:a16="http://schemas.microsoft.com/office/drawing/2014/main" id="{A021A049-71CD-6E60-79D2-CE375F292088}"/>
                </a:ext>
              </a:extLst>
            </p:cNvPr>
            <p:cNvPicPr>
              <a:picLocks noChangeAspect="1"/>
            </p:cNvPicPr>
            <p:nvPr/>
          </p:nvPicPr>
          <p:blipFill>
            <a:blip>
              <a:extLst>
                <a:ext uri="{96DAC541-7B7A-43D3-8B79-37D633B846F1}">
                  <asvg:svgBlip xmlns:asvg="http://schemas.microsoft.com/office/drawing/2016/SVG/main" r:embed="rId9"/>
                </a:ext>
              </a:extLst>
            </a:blip>
            <a:srcRect/>
            <a:stretch/>
          </p:blipFill>
          <p:spPr>
            <a:xfrm>
              <a:off x="5688839" y="728729"/>
              <a:ext cx="1079111" cy="1149487"/>
            </a:xfrm>
            <a:prstGeom prst="rect">
              <a:avLst/>
            </a:prstGeom>
          </p:spPr>
        </p:pic>
      </p:grpSp>
      <p:grpSp>
        <p:nvGrpSpPr>
          <p:cNvPr id="55" name="Group 54">
            <a:extLst>
              <a:ext uri="{FF2B5EF4-FFF2-40B4-BE49-F238E27FC236}">
                <a16:creationId xmlns:a16="http://schemas.microsoft.com/office/drawing/2014/main" id="{DB04E091-1B21-BC51-C811-281A8669BF29}"/>
              </a:ext>
            </a:extLst>
          </p:cNvPr>
          <p:cNvGrpSpPr>
            <a:grpSpLocks noChangeAspect="1"/>
          </p:cNvGrpSpPr>
          <p:nvPr/>
        </p:nvGrpSpPr>
        <p:grpSpPr>
          <a:xfrm>
            <a:off x="7151880" y="4883278"/>
            <a:ext cx="1167272" cy="1229172"/>
            <a:chOff x="1283052" y="5525329"/>
            <a:chExt cx="1081066" cy="1138395"/>
          </a:xfrm>
        </p:grpSpPr>
        <p:pic>
          <p:nvPicPr>
            <p:cNvPr id="56" name="Picture 33">
              <a:extLst>
                <a:ext uri="{FF2B5EF4-FFF2-40B4-BE49-F238E27FC236}">
                  <a16:creationId xmlns:a16="http://schemas.microsoft.com/office/drawing/2014/main" id="{58263529-F29E-8F0B-E135-CB33A429282D}"/>
                </a:ext>
              </a:extLst>
            </p:cNvPr>
            <p:cNvPicPr>
              <a:picLocks noChangeAspect="1"/>
            </p:cNvPicPr>
            <p:nvPr/>
          </p:nvPicPr>
          <p:blipFill>
            <a:blip>
              <a:extLst>
                <a:ext uri="{96DAC541-7B7A-43D3-8B79-37D633B846F1}">
                  <asvg:svgBlip xmlns:asvg="http://schemas.microsoft.com/office/drawing/2016/SVG/main" r:embed="rId10"/>
                </a:ext>
              </a:extLst>
            </a:blip>
            <a:srcRect/>
            <a:stretch/>
          </p:blipFill>
          <p:spPr>
            <a:xfrm>
              <a:off x="1283052" y="5525329"/>
              <a:ext cx="1081066" cy="1138395"/>
            </a:xfrm>
            <a:prstGeom prst="rect">
              <a:avLst/>
            </a:prstGeom>
          </p:spPr>
        </p:pic>
      </p:grpSp>
      <p:pic>
        <p:nvPicPr>
          <p:cNvPr id="57" name="Picture 56" descr="image.png">
            <a:extLst>
              <a:ext uri="{FF2B5EF4-FFF2-40B4-BE49-F238E27FC236}">
                <a16:creationId xmlns:a16="http://schemas.microsoft.com/office/drawing/2014/main" id="{E2FA0B32-0FD1-E73C-2378-4C1B51FBE233}"/>
              </a:ext>
            </a:extLst>
          </p:cNvPr>
          <p:cNvPicPr>
            <a:picLocks noChangeAspect="1"/>
          </p:cNvPicPr>
          <p:nvPr/>
        </p:nvPicPr>
        <p:blipFill>
          <a:blip r:embed="rId11"/>
          <a:stretch>
            <a:fillRect/>
          </a:stretch>
        </p:blipFill>
        <p:spPr>
          <a:xfrm>
            <a:off x="5821851" y="820039"/>
            <a:ext cx="1112159" cy="1173267"/>
          </a:xfrm>
          <a:prstGeom prst="rect">
            <a:avLst/>
          </a:prstGeom>
        </p:spPr>
      </p:pic>
    </p:spTree>
    <p:extLst>
      <p:ext uri="{BB962C8B-B14F-4D97-AF65-F5344CB8AC3E}">
        <p14:creationId xmlns:p14="http://schemas.microsoft.com/office/powerpoint/2010/main" val="16129302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30821" y="3557441"/>
            <a:ext cx="3963591" cy="584775"/>
          </a:xfrm>
          <a:prstGeom prst="rect">
            <a:avLst/>
          </a:prstGeom>
          <a:noFill/>
        </p:spPr>
        <p:txBody>
          <a:bodyPr wrap="square">
            <a:spAutoFit/>
          </a:bodyPr>
          <a:lstStyle/>
          <a:p>
            <a:pPr algn="ctr"/>
            <a:r>
              <a:rPr lang="de-CH" sz="3200" dirty="0" err="1"/>
              <a:t>Dendritic</a:t>
            </a:r>
            <a:r>
              <a:rPr lang="de-CH" sz="3200" dirty="0"/>
              <a:t> </a:t>
            </a:r>
            <a:r>
              <a:rPr sz="3200" dirty="0"/>
              <a:t>cells</a:t>
            </a:r>
          </a:p>
        </p:txBody>
      </p:sp>
      <p:grpSp>
        <p:nvGrpSpPr>
          <p:cNvPr id="3" name="Group 2"/>
          <p:cNvGrpSpPr>
            <a:grpSpLocks noChangeAspect="1"/>
          </p:cNvGrpSpPr>
          <p:nvPr/>
        </p:nvGrpSpPr>
        <p:grpSpPr>
          <a:xfrm>
            <a:off x="2135333" y="935170"/>
            <a:ext cx="1162241" cy="1260000"/>
            <a:chOff x="184178" y="720000"/>
            <a:chExt cx="1076406" cy="1166946"/>
          </a:xfrm>
        </p:grpSpPr>
        <p:pic>
          <p:nvPicPr>
            <p:cNvPr id="4" name="Picture 3"/>
            <p:cNvPicPr>
              <a:picLocks noChangeAspect="1"/>
            </p:cNvPicPr>
            <p:nvPr/>
          </p:nvPicPr>
          <p:blipFill>
            <a:blip>
              <a:extLst>
                <a:ext uri="{96DAC541-7B7A-43D3-8B79-37D633B846F1}">
                  <asvg:svgBlip xmlns:asvg="http://schemas.microsoft.com/office/drawing/2016/SVG/main" r:embed="rId2"/>
                </a:ext>
              </a:extLst>
            </a:blip>
            <a:srcRect/>
            <a:stretch/>
          </p:blipFill>
          <p:spPr>
            <a:xfrm>
              <a:off x="184178" y="720000"/>
              <a:ext cx="1076406" cy="1166946"/>
            </a:xfrm>
            <a:prstGeom prst="rect">
              <a:avLst/>
            </a:prstGeom>
          </p:spPr>
        </p:pic>
      </p:grpSp>
      <p:grpSp>
        <p:nvGrpSpPr>
          <p:cNvPr id="5" name="Group 4"/>
          <p:cNvGrpSpPr>
            <a:grpSpLocks noChangeAspect="1"/>
          </p:cNvGrpSpPr>
          <p:nvPr/>
        </p:nvGrpSpPr>
        <p:grpSpPr>
          <a:xfrm>
            <a:off x="3533753" y="935170"/>
            <a:ext cx="1162241" cy="1259999"/>
            <a:chOff x="1285382" y="720000"/>
            <a:chExt cx="1076407" cy="1166945"/>
          </a:xfrm>
        </p:grpSpPr>
        <p:pic>
          <p:nvPicPr>
            <p:cNvPr id="6" name="Picture 5"/>
            <p:cNvPicPr>
              <a:picLocks noChangeAspect="1"/>
            </p:cNvPicPr>
            <p:nvPr/>
          </p:nvPicPr>
          <p:blipFill>
            <a:blip>
              <a:extLst>
                <a:ext uri="{96DAC541-7B7A-43D3-8B79-37D633B846F1}">
                  <asvg:svgBlip xmlns:asvg="http://schemas.microsoft.com/office/drawing/2016/SVG/main" r:embed="rId3"/>
                </a:ext>
              </a:extLst>
            </a:blip>
            <a:srcRect/>
            <a:stretch/>
          </p:blipFill>
          <p:spPr>
            <a:xfrm>
              <a:off x="1285382" y="720000"/>
              <a:ext cx="1076407" cy="1166945"/>
            </a:xfrm>
            <a:prstGeom prst="rect">
              <a:avLst/>
            </a:prstGeom>
          </p:spPr>
        </p:pic>
      </p:grpSp>
      <p:grpSp>
        <p:nvGrpSpPr>
          <p:cNvPr id="7" name="Group 6"/>
          <p:cNvGrpSpPr>
            <a:grpSpLocks noChangeAspect="1"/>
          </p:cNvGrpSpPr>
          <p:nvPr/>
        </p:nvGrpSpPr>
        <p:grpSpPr>
          <a:xfrm>
            <a:off x="4932171" y="935170"/>
            <a:ext cx="1162241" cy="1259999"/>
            <a:chOff x="2386585" y="720000"/>
            <a:chExt cx="1076407" cy="1166945"/>
          </a:xfrm>
        </p:grpSpPr>
        <p:pic>
          <p:nvPicPr>
            <p:cNvPr id="8" name="Picture 7"/>
            <p:cNvPicPr>
              <a:picLocks noChangeAspect="1"/>
            </p:cNvPicPr>
            <p:nvPr/>
          </p:nvPicPr>
          <p:blipFill>
            <a:blip>
              <a:extLst>
                <a:ext uri="{96DAC541-7B7A-43D3-8B79-37D633B846F1}">
                  <asvg:svgBlip xmlns:asvg="http://schemas.microsoft.com/office/drawing/2016/SVG/main" r:embed="rId4"/>
                </a:ext>
              </a:extLst>
            </a:blip>
            <a:srcRect/>
            <a:stretch/>
          </p:blipFill>
          <p:spPr>
            <a:xfrm>
              <a:off x="2386585" y="720000"/>
              <a:ext cx="1076407" cy="1166945"/>
            </a:xfrm>
            <a:prstGeom prst="rect">
              <a:avLst/>
            </a:prstGeom>
          </p:spPr>
        </p:pic>
      </p:grpSp>
      <p:grpSp>
        <p:nvGrpSpPr>
          <p:cNvPr id="9" name="Group 8"/>
          <p:cNvGrpSpPr>
            <a:grpSpLocks noChangeAspect="1"/>
          </p:cNvGrpSpPr>
          <p:nvPr/>
        </p:nvGrpSpPr>
        <p:grpSpPr>
          <a:xfrm>
            <a:off x="6330592" y="935169"/>
            <a:ext cx="1162242" cy="1260000"/>
            <a:chOff x="3487787" y="719999"/>
            <a:chExt cx="1076407" cy="1166946"/>
          </a:xfrm>
        </p:grpSpPr>
        <p:pic>
          <p:nvPicPr>
            <p:cNvPr id="10" name="Picture 9"/>
            <p:cNvPicPr>
              <a:picLocks noChangeAspect="1"/>
            </p:cNvPicPr>
            <p:nvPr/>
          </p:nvPicPr>
          <p:blipFill>
            <a:blip>
              <a:extLst>
                <a:ext uri="{96DAC541-7B7A-43D3-8B79-37D633B846F1}">
                  <asvg:svgBlip xmlns:asvg="http://schemas.microsoft.com/office/drawing/2016/SVG/main" r:embed="rId5"/>
                </a:ext>
              </a:extLst>
            </a:blip>
            <a:srcRect/>
            <a:stretch/>
          </p:blipFill>
          <p:spPr>
            <a:xfrm>
              <a:off x="3487787" y="719999"/>
              <a:ext cx="1076407" cy="1166946"/>
            </a:xfrm>
            <a:prstGeom prst="rect">
              <a:avLst/>
            </a:prstGeom>
          </p:spPr>
        </p:pic>
      </p:grpSp>
      <p:grpSp>
        <p:nvGrpSpPr>
          <p:cNvPr id="11" name="Group 10"/>
          <p:cNvGrpSpPr>
            <a:grpSpLocks noChangeAspect="1"/>
          </p:cNvGrpSpPr>
          <p:nvPr/>
        </p:nvGrpSpPr>
        <p:grpSpPr>
          <a:xfrm>
            <a:off x="6330696" y="2589829"/>
            <a:ext cx="1162241" cy="1259999"/>
            <a:chOff x="4588991" y="720000"/>
            <a:chExt cx="1076407" cy="1166945"/>
          </a:xfrm>
        </p:grpSpPr>
        <p:pic>
          <p:nvPicPr>
            <p:cNvPr id="12" name="Picture 11"/>
            <p:cNvPicPr>
              <a:picLocks noChangeAspect="1"/>
            </p:cNvPicPr>
            <p:nvPr/>
          </p:nvPicPr>
          <p:blipFill>
            <a:blip>
              <a:extLst>
                <a:ext uri="{96DAC541-7B7A-43D3-8B79-37D633B846F1}">
                  <asvg:svgBlip xmlns:asvg="http://schemas.microsoft.com/office/drawing/2016/SVG/main" r:embed="rId6"/>
                </a:ext>
              </a:extLst>
            </a:blip>
            <a:srcRect/>
            <a:stretch/>
          </p:blipFill>
          <p:spPr>
            <a:xfrm>
              <a:off x="4588991" y="720000"/>
              <a:ext cx="1076407" cy="1166945"/>
            </a:xfrm>
            <a:prstGeom prst="rect">
              <a:avLst/>
            </a:prstGeom>
          </p:spPr>
        </p:pic>
      </p:grpSp>
      <p:grpSp>
        <p:nvGrpSpPr>
          <p:cNvPr id="13" name="Group 12"/>
          <p:cNvGrpSpPr>
            <a:grpSpLocks noChangeAspect="1"/>
          </p:cNvGrpSpPr>
          <p:nvPr/>
        </p:nvGrpSpPr>
        <p:grpSpPr>
          <a:xfrm>
            <a:off x="7729115" y="2589943"/>
            <a:ext cx="1162241" cy="1259771"/>
            <a:chOff x="5690193" y="720106"/>
            <a:chExt cx="1076407" cy="1166734"/>
          </a:xfrm>
        </p:grpSpPr>
        <p:pic>
          <p:nvPicPr>
            <p:cNvPr id="14" name="Picture 13"/>
            <p:cNvPicPr>
              <a:picLocks noChangeAspect="1"/>
            </p:cNvPicPr>
            <p:nvPr/>
          </p:nvPicPr>
          <p:blipFill>
            <a:blip r:embed="rId7"/>
            <a:srcRect/>
            <a:stretch/>
          </p:blipFill>
          <p:spPr>
            <a:xfrm>
              <a:off x="5690193" y="720106"/>
              <a:ext cx="1076407" cy="1166734"/>
            </a:xfrm>
            <a:prstGeom prst="rect">
              <a:avLst/>
            </a:prstGeom>
          </p:spPr>
        </p:pic>
      </p:grpSp>
      <p:grpSp>
        <p:nvGrpSpPr>
          <p:cNvPr id="33" name="Group 32"/>
          <p:cNvGrpSpPr>
            <a:grpSpLocks noChangeAspect="1"/>
          </p:cNvGrpSpPr>
          <p:nvPr/>
        </p:nvGrpSpPr>
        <p:grpSpPr>
          <a:xfrm>
            <a:off x="9125017" y="2589829"/>
            <a:ext cx="1167272" cy="1259999"/>
            <a:chOff x="1283052" y="5511053"/>
            <a:chExt cx="1081066" cy="1166945"/>
          </a:xfrm>
        </p:grpSpPr>
        <p:pic>
          <p:nvPicPr>
            <p:cNvPr id="34" name="Picture 33"/>
            <p:cNvPicPr>
              <a:picLocks noChangeAspect="1"/>
            </p:cNvPicPr>
            <p:nvPr/>
          </p:nvPicPr>
          <p:blipFill>
            <a:blip>
              <a:extLst>
                <a:ext uri="{96DAC541-7B7A-43D3-8B79-37D633B846F1}">
                  <asvg:svgBlip xmlns:asvg="http://schemas.microsoft.com/office/drawing/2016/SVG/main" r:embed="rId8"/>
                </a:ext>
              </a:extLst>
            </a:blip>
            <a:srcRect/>
            <a:stretch/>
          </p:blipFill>
          <p:spPr>
            <a:xfrm>
              <a:off x="1283052" y="5511053"/>
              <a:ext cx="1081066" cy="1166945"/>
            </a:xfrm>
            <a:prstGeom prst="rect">
              <a:avLst/>
            </a:prstGeom>
          </p:spPr>
        </p:pic>
      </p:grpSp>
      <p:grpSp>
        <p:nvGrpSpPr>
          <p:cNvPr id="35" name="Group 34">
            <a:extLst>
              <a:ext uri="{FF2B5EF4-FFF2-40B4-BE49-F238E27FC236}">
                <a16:creationId xmlns:a16="http://schemas.microsoft.com/office/drawing/2014/main" id="{2A0844A1-FE5C-A7B0-6CFF-D901978A14DF}"/>
              </a:ext>
            </a:extLst>
          </p:cNvPr>
          <p:cNvGrpSpPr>
            <a:grpSpLocks noChangeAspect="1"/>
          </p:cNvGrpSpPr>
          <p:nvPr/>
        </p:nvGrpSpPr>
        <p:grpSpPr>
          <a:xfrm>
            <a:off x="6331842" y="4248666"/>
            <a:ext cx="1159531" cy="1251644"/>
            <a:chOff x="4590246" y="723869"/>
            <a:chExt cx="1073897" cy="1159207"/>
          </a:xfrm>
        </p:grpSpPr>
        <p:pic>
          <p:nvPicPr>
            <p:cNvPr id="36" name="Picture 11">
              <a:extLst>
                <a:ext uri="{FF2B5EF4-FFF2-40B4-BE49-F238E27FC236}">
                  <a16:creationId xmlns:a16="http://schemas.microsoft.com/office/drawing/2014/main" id="{2DBEF88D-5F63-6730-DD73-58DFF0BDA587}"/>
                </a:ext>
              </a:extLst>
            </p:cNvPr>
            <p:cNvPicPr>
              <a:picLocks noChangeAspect="1"/>
            </p:cNvPicPr>
            <p:nvPr/>
          </p:nvPicPr>
          <p:blipFill>
            <a:blip>
              <a:extLst>
                <a:ext uri="{96DAC541-7B7A-43D3-8B79-37D633B846F1}">
                  <asvg:svgBlip xmlns:asvg="http://schemas.microsoft.com/office/drawing/2016/SVG/main" r:embed="rId9"/>
                </a:ext>
              </a:extLst>
            </a:blip>
            <a:srcRect/>
            <a:stretch/>
          </p:blipFill>
          <p:spPr>
            <a:xfrm>
              <a:off x="4590246" y="723869"/>
              <a:ext cx="1073897" cy="1159207"/>
            </a:xfrm>
            <a:prstGeom prst="rect">
              <a:avLst/>
            </a:prstGeom>
          </p:spPr>
        </p:pic>
      </p:grpSp>
      <p:grpSp>
        <p:nvGrpSpPr>
          <p:cNvPr id="37" name="Group 36">
            <a:extLst>
              <a:ext uri="{FF2B5EF4-FFF2-40B4-BE49-F238E27FC236}">
                <a16:creationId xmlns:a16="http://schemas.microsoft.com/office/drawing/2014/main" id="{D7BE46E9-3EE9-25B7-456A-2E5EE2043E17}"/>
              </a:ext>
            </a:extLst>
          </p:cNvPr>
          <p:cNvGrpSpPr>
            <a:grpSpLocks noChangeAspect="1"/>
          </p:cNvGrpSpPr>
          <p:nvPr/>
        </p:nvGrpSpPr>
        <p:grpSpPr>
          <a:xfrm>
            <a:off x="7730261" y="4248666"/>
            <a:ext cx="1159531" cy="1251644"/>
            <a:chOff x="5691448" y="723869"/>
            <a:chExt cx="1073897" cy="1159207"/>
          </a:xfrm>
        </p:grpSpPr>
        <p:pic>
          <p:nvPicPr>
            <p:cNvPr id="38" name="Picture 13">
              <a:extLst>
                <a:ext uri="{FF2B5EF4-FFF2-40B4-BE49-F238E27FC236}">
                  <a16:creationId xmlns:a16="http://schemas.microsoft.com/office/drawing/2014/main" id="{5799E429-A7A1-0083-75A6-D8F1883B60C6}"/>
                </a:ext>
              </a:extLst>
            </p:cNvPr>
            <p:cNvPicPr>
              <a:picLocks noChangeAspect="1"/>
            </p:cNvPicPr>
            <p:nvPr/>
          </p:nvPicPr>
          <p:blipFill>
            <a:blip>
              <a:extLst>
                <a:ext uri="{96DAC541-7B7A-43D3-8B79-37D633B846F1}">
                  <asvg:svgBlip xmlns:asvg="http://schemas.microsoft.com/office/drawing/2016/SVG/main" r:embed="rId10"/>
                </a:ext>
              </a:extLst>
            </a:blip>
            <a:srcRect/>
            <a:stretch/>
          </p:blipFill>
          <p:spPr>
            <a:xfrm>
              <a:off x="5691448" y="723869"/>
              <a:ext cx="1073897" cy="1159207"/>
            </a:xfrm>
            <a:prstGeom prst="rect">
              <a:avLst/>
            </a:prstGeom>
          </p:spPr>
        </p:pic>
      </p:grpSp>
    </p:spTree>
    <p:extLst>
      <p:ext uri="{BB962C8B-B14F-4D97-AF65-F5344CB8AC3E}">
        <p14:creationId xmlns:p14="http://schemas.microsoft.com/office/powerpoint/2010/main" val="29652526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14239" y="3592610"/>
            <a:ext cx="3963591" cy="584775"/>
          </a:xfrm>
          <a:prstGeom prst="rect">
            <a:avLst/>
          </a:prstGeom>
          <a:noFill/>
        </p:spPr>
        <p:txBody>
          <a:bodyPr wrap="square">
            <a:spAutoFit/>
          </a:bodyPr>
          <a:lstStyle/>
          <a:p>
            <a:pPr algn="ctr"/>
            <a:r>
              <a:rPr lang="de-CH" sz="3200" dirty="0"/>
              <a:t>NK </a:t>
            </a:r>
            <a:r>
              <a:rPr sz="3200" dirty="0"/>
              <a:t>cells</a:t>
            </a:r>
          </a:p>
        </p:txBody>
      </p:sp>
      <p:grpSp>
        <p:nvGrpSpPr>
          <p:cNvPr id="3" name="Group 2"/>
          <p:cNvGrpSpPr>
            <a:grpSpLocks noChangeAspect="1"/>
          </p:cNvGrpSpPr>
          <p:nvPr/>
        </p:nvGrpSpPr>
        <p:grpSpPr>
          <a:xfrm>
            <a:off x="1415196" y="970339"/>
            <a:ext cx="1169352" cy="1260000"/>
            <a:chOff x="180886" y="720000"/>
            <a:chExt cx="1082992" cy="1166946"/>
          </a:xfrm>
        </p:grpSpPr>
        <p:pic>
          <p:nvPicPr>
            <p:cNvPr id="4" name="Picture 3"/>
            <p:cNvPicPr>
              <a:picLocks noChangeAspect="1"/>
            </p:cNvPicPr>
            <p:nvPr/>
          </p:nvPicPr>
          <p:blipFill>
            <a:blip>
              <a:extLst>
                <a:ext uri="{96DAC541-7B7A-43D3-8B79-37D633B846F1}">
                  <asvg:svgBlip xmlns:asvg="http://schemas.microsoft.com/office/drawing/2016/SVG/main" r:embed="rId2"/>
                </a:ext>
              </a:extLst>
            </a:blip>
            <a:srcRect/>
            <a:stretch/>
          </p:blipFill>
          <p:spPr>
            <a:xfrm>
              <a:off x="180886" y="720000"/>
              <a:ext cx="1082992" cy="1166946"/>
            </a:xfrm>
            <a:prstGeom prst="rect">
              <a:avLst/>
            </a:prstGeom>
          </p:spPr>
        </p:pic>
      </p:grpSp>
      <p:grpSp>
        <p:nvGrpSpPr>
          <p:cNvPr id="5" name="Group 4"/>
          <p:cNvGrpSpPr>
            <a:grpSpLocks noChangeAspect="1"/>
          </p:cNvGrpSpPr>
          <p:nvPr/>
        </p:nvGrpSpPr>
        <p:grpSpPr>
          <a:xfrm>
            <a:off x="2817171" y="970339"/>
            <a:ext cx="1162241" cy="1260000"/>
            <a:chOff x="1285382" y="720000"/>
            <a:chExt cx="1076407" cy="1166946"/>
          </a:xfrm>
        </p:grpSpPr>
        <p:pic>
          <p:nvPicPr>
            <p:cNvPr id="6" name="Picture 5"/>
            <p:cNvPicPr>
              <a:picLocks noChangeAspect="1"/>
            </p:cNvPicPr>
            <p:nvPr/>
          </p:nvPicPr>
          <p:blipFill>
            <a:blip>
              <a:extLst>
                <a:ext uri="{96DAC541-7B7A-43D3-8B79-37D633B846F1}">
                  <asvg:svgBlip xmlns:asvg="http://schemas.microsoft.com/office/drawing/2016/SVG/main" r:embed="rId3"/>
                </a:ext>
              </a:extLst>
            </a:blip>
            <a:srcRect/>
            <a:stretch/>
          </p:blipFill>
          <p:spPr>
            <a:xfrm>
              <a:off x="1285382" y="720000"/>
              <a:ext cx="1076407" cy="1166946"/>
            </a:xfrm>
            <a:prstGeom prst="rect">
              <a:avLst/>
            </a:prstGeom>
          </p:spPr>
        </p:pic>
      </p:grpSp>
      <p:grpSp>
        <p:nvGrpSpPr>
          <p:cNvPr id="7" name="Group 6"/>
          <p:cNvGrpSpPr>
            <a:grpSpLocks noChangeAspect="1"/>
          </p:cNvGrpSpPr>
          <p:nvPr/>
        </p:nvGrpSpPr>
        <p:grpSpPr>
          <a:xfrm>
            <a:off x="4215589" y="970339"/>
            <a:ext cx="1162241" cy="1260000"/>
            <a:chOff x="2386585" y="720000"/>
            <a:chExt cx="1076407" cy="1166946"/>
          </a:xfrm>
        </p:grpSpPr>
        <p:pic>
          <p:nvPicPr>
            <p:cNvPr id="8" name="Picture 7"/>
            <p:cNvPicPr>
              <a:picLocks noChangeAspect="1"/>
            </p:cNvPicPr>
            <p:nvPr/>
          </p:nvPicPr>
          <p:blipFill>
            <a:blip>
              <a:extLst>
                <a:ext uri="{96DAC541-7B7A-43D3-8B79-37D633B846F1}">
                  <asvg:svgBlip xmlns:asvg="http://schemas.microsoft.com/office/drawing/2016/SVG/main" r:embed="rId4"/>
                </a:ext>
              </a:extLst>
            </a:blip>
            <a:srcRect/>
            <a:stretch/>
          </p:blipFill>
          <p:spPr>
            <a:xfrm>
              <a:off x="2386585" y="720000"/>
              <a:ext cx="1076407" cy="1166946"/>
            </a:xfrm>
            <a:prstGeom prst="rect">
              <a:avLst/>
            </a:prstGeom>
          </p:spPr>
        </p:pic>
      </p:grpSp>
      <p:grpSp>
        <p:nvGrpSpPr>
          <p:cNvPr id="9" name="Group 8"/>
          <p:cNvGrpSpPr>
            <a:grpSpLocks noChangeAspect="1"/>
          </p:cNvGrpSpPr>
          <p:nvPr/>
        </p:nvGrpSpPr>
        <p:grpSpPr>
          <a:xfrm>
            <a:off x="5613904" y="970338"/>
            <a:ext cx="1162451" cy="1260000"/>
            <a:chOff x="3487690" y="719999"/>
            <a:chExt cx="1076601" cy="1166946"/>
          </a:xfrm>
        </p:grpSpPr>
        <p:pic>
          <p:nvPicPr>
            <p:cNvPr id="10" name="Picture 9"/>
            <p:cNvPicPr>
              <a:picLocks noChangeAspect="1"/>
            </p:cNvPicPr>
            <p:nvPr/>
          </p:nvPicPr>
          <p:blipFill>
            <a:blip r:embed="rId5"/>
            <a:srcRect/>
            <a:stretch/>
          </p:blipFill>
          <p:spPr>
            <a:xfrm>
              <a:off x="3487690" y="719999"/>
              <a:ext cx="1076601" cy="1166946"/>
            </a:xfrm>
            <a:prstGeom prst="rect">
              <a:avLst/>
            </a:prstGeom>
          </p:spPr>
        </p:pic>
      </p:grpSp>
      <p:grpSp>
        <p:nvGrpSpPr>
          <p:cNvPr id="11" name="Group 10"/>
          <p:cNvGrpSpPr>
            <a:grpSpLocks noChangeAspect="1"/>
          </p:cNvGrpSpPr>
          <p:nvPr/>
        </p:nvGrpSpPr>
        <p:grpSpPr>
          <a:xfrm>
            <a:off x="5614114" y="2624998"/>
            <a:ext cx="1162241" cy="1260000"/>
            <a:chOff x="4588991" y="720000"/>
            <a:chExt cx="1076407" cy="1166946"/>
          </a:xfrm>
        </p:grpSpPr>
        <p:pic>
          <p:nvPicPr>
            <p:cNvPr id="12" name="Picture 11"/>
            <p:cNvPicPr>
              <a:picLocks noChangeAspect="1"/>
            </p:cNvPicPr>
            <p:nvPr/>
          </p:nvPicPr>
          <p:blipFill>
            <a:blip>
              <a:extLst>
                <a:ext uri="{96DAC541-7B7A-43D3-8B79-37D633B846F1}">
                  <asvg:svgBlip xmlns:asvg="http://schemas.microsoft.com/office/drawing/2016/SVG/main" r:embed="rId6"/>
                </a:ext>
              </a:extLst>
            </a:blip>
            <a:srcRect/>
            <a:stretch/>
          </p:blipFill>
          <p:spPr>
            <a:xfrm>
              <a:off x="4588991" y="720000"/>
              <a:ext cx="1076407" cy="1166946"/>
            </a:xfrm>
            <a:prstGeom prst="rect">
              <a:avLst/>
            </a:prstGeom>
          </p:spPr>
        </p:pic>
      </p:grpSp>
      <p:grpSp>
        <p:nvGrpSpPr>
          <p:cNvPr id="13" name="Group 12"/>
          <p:cNvGrpSpPr>
            <a:grpSpLocks noChangeAspect="1"/>
          </p:cNvGrpSpPr>
          <p:nvPr/>
        </p:nvGrpSpPr>
        <p:grpSpPr>
          <a:xfrm>
            <a:off x="7012533" y="2624998"/>
            <a:ext cx="1162241" cy="1260000"/>
            <a:chOff x="5690193" y="720000"/>
            <a:chExt cx="1076407" cy="1166946"/>
          </a:xfrm>
        </p:grpSpPr>
        <p:pic>
          <p:nvPicPr>
            <p:cNvPr id="14" name="Picture 13"/>
            <p:cNvPicPr>
              <a:picLocks noChangeAspect="1"/>
            </p:cNvPicPr>
            <p:nvPr/>
          </p:nvPicPr>
          <p:blipFill>
            <a:blip>
              <a:extLst>
                <a:ext uri="{96DAC541-7B7A-43D3-8B79-37D633B846F1}">
                  <asvg:svgBlip xmlns:asvg="http://schemas.microsoft.com/office/drawing/2016/SVG/main" r:embed="rId7"/>
                </a:ext>
              </a:extLst>
            </a:blip>
            <a:srcRect/>
            <a:stretch/>
          </p:blipFill>
          <p:spPr>
            <a:xfrm>
              <a:off x="5690193" y="720000"/>
              <a:ext cx="1076407" cy="1166946"/>
            </a:xfrm>
            <a:prstGeom prst="rect">
              <a:avLst/>
            </a:prstGeom>
          </p:spPr>
        </p:pic>
      </p:grpSp>
      <p:grpSp>
        <p:nvGrpSpPr>
          <p:cNvPr id="29" name="Group 28"/>
          <p:cNvGrpSpPr>
            <a:grpSpLocks noChangeAspect="1"/>
          </p:cNvGrpSpPr>
          <p:nvPr/>
        </p:nvGrpSpPr>
        <p:grpSpPr>
          <a:xfrm>
            <a:off x="9805595" y="2624998"/>
            <a:ext cx="1170000" cy="1260000"/>
            <a:chOff x="1281788" y="4313290"/>
            <a:chExt cx="1083593" cy="1166946"/>
          </a:xfrm>
        </p:grpSpPr>
        <p:pic>
          <p:nvPicPr>
            <p:cNvPr id="30" name="Picture 29"/>
            <p:cNvPicPr>
              <a:picLocks noChangeAspect="1"/>
            </p:cNvPicPr>
            <p:nvPr/>
          </p:nvPicPr>
          <p:blipFill>
            <a:blip r:embed="rId8"/>
            <a:srcRect/>
            <a:stretch/>
          </p:blipFill>
          <p:spPr>
            <a:xfrm>
              <a:off x="1281788" y="4313290"/>
              <a:ext cx="1083593" cy="1166946"/>
            </a:xfrm>
            <a:prstGeom prst="rect">
              <a:avLst/>
            </a:prstGeom>
          </p:spPr>
        </p:pic>
      </p:grpSp>
      <p:grpSp>
        <p:nvGrpSpPr>
          <p:cNvPr id="33" name="Group 32"/>
          <p:cNvGrpSpPr>
            <a:grpSpLocks noChangeAspect="1"/>
          </p:cNvGrpSpPr>
          <p:nvPr/>
        </p:nvGrpSpPr>
        <p:grpSpPr>
          <a:xfrm>
            <a:off x="8408435" y="2624998"/>
            <a:ext cx="1167272" cy="1260000"/>
            <a:chOff x="1283052" y="5511053"/>
            <a:chExt cx="1081066" cy="1166946"/>
          </a:xfrm>
        </p:grpSpPr>
        <p:pic>
          <p:nvPicPr>
            <p:cNvPr id="34" name="Picture 33"/>
            <p:cNvPicPr>
              <a:picLocks noChangeAspect="1"/>
            </p:cNvPicPr>
            <p:nvPr/>
          </p:nvPicPr>
          <p:blipFill>
            <a:blip>
              <a:extLst>
                <a:ext uri="{96DAC541-7B7A-43D3-8B79-37D633B846F1}">
                  <asvg:svgBlip xmlns:asvg="http://schemas.microsoft.com/office/drawing/2016/SVG/main" r:embed="rId9"/>
                </a:ext>
              </a:extLst>
            </a:blip>
            <a:srcRect/>
            <a:stretch/>
          </p:blipFill>
          <p:spPr>
            <a:xfrm>
              <a:off x="1283052" y="5511053"/>
              <a:ext cx="1081066" cy="1166946"/>
            </a:xfrm>
            <a:prstGeom prst="rect">
              <a:avLst/>
            </a:prstGeom>
          </p:spPr>
        </p:pic>
      </p:grpSp>
      <p:grpSp>
        <p:nvGrpSpPr>
          <p:cNvPr id="35" name="Group 34">
            <a:extLst>
              <a:ext uri="{FF2B5EF4-FFF2-40B4-BE49-F238E27FC236}">
                <a16:creationId xmlns:a16="http://schemas.microsoft.com/office/drawing/2014/main" id="{2A0844A1-FE5C-A7B0-6CFF-D901978A14DF}"/>
              </a:ext>
            </a:extLst>
          </p:cNvPr>
          <p:cNvGrpSpPr>
            <a:grpSpLocks noChangeAspect="1"/>
          </p:cNvGrpSpPr>
          <p:nvPr/>
        </p:nvGrpSpPr>
        <p:grpSpPr>
          <a:xfrm>
            <a:off x="5613904" y="4283835"/>
            <a:ext cx="1162241" cy="1251644"/>
            <a:chOff x="4588991" y="723869"/>
            <a:chExt cx="1076407" cy="1159207"/>
          </a:xfrm>
        </p:grpSpPr>
        <p:pic>
          <p:nvPicPr>
            <p:cNvPr id="36" name="Picture 11">
              <a:extLst>
                <a:ext uri="{FF2B5EF4-FFF2-40B4-BE49-F238E27FC236}">
                  <a16:creationId xmlns:a16="http://schemas.microsoft.com/office/drawing/2014/main" id="{2DBEF88D-5F63-6730-DD73-58DFF0BDA587}"/>
                </a:ext>
              </a:extLst>
            </p:cNvPr>
            <p:cNvPicPr>
              <a:picLocks noChangeAspect="1"/>
            </p:cNvPicPr>
            <p:nvPr/>
          </p:nvPicPr>
          <p:blipFill>
            <a:blip r:embed="rId10"/>
            <a:srcRect/>
            <a:stretch/>
          </p:blipFill>
          <p:spPr>
            <a:xfrm>
              <a:off x="4588991" y="723869"/>
              <a:ext cx="1076407" cy="1159207"/>
            </a:xfrm>
            <a:prstGeom prst="rect">
              <a:avLst/>
            </a:prstGeom>
          </p:spPr>
        </p:pic>
      </p:grpSp>
      <p:grpSp>
        <p:nvGrpSpPr>
          <p:cNvPr id="37" name="Group 36">
            <a:extLst>
              <a:ext uri="{FF2B5EF4-FFF2-40B4-BE49-F238E27FC236}">
                <a16:creationId xmlns:a16="http://schemas.microsoft.com/office/drawing/2014/main" id="{D7BE46E9-3EE9-25B7-456A-2E5EE2043E17}"/>
              </a:ext>
            </a:extLst>
          </p:cNvPr>
          <p:cNvGrpSpPr>
            <a:grpSpLocks noChangeAspect="1"/>
          </p:cNvGrpSpPr>
          <p:nvPr/>
        </p:nvGrpSpPr>
        <p:grpSpPr>
          <a:xfrm>
            <a:off x="7012323" y="4283835"/>
            <a:ext cx="1162241" cy="1251644"/>
            <a:chOff x="5690193" y="723869"/>
            <a:chExt cx="1076407" cy="1159207"/>
          </a:xfrm>
        </p:grpSpPr>
        <p:pic>
          <p:nvPicPr>
            <p:cNvPr id="38" name="Picture 13">
              <a:extLst>
                <a:ext uri="{FF2B5EF4-FFF2-40B4-BE49-F238E27FC236}">
                  <a16:creationId xmlns:a16="http://schemas.microsoft.com/office/drawing/2014/main" id="{5799E429-A7A1-0083-75A6-D8F1883B60C6}"/>
                </a:ext>
              </a:extLst>
            </p:cNvPr>
            <p:cNvPicPr>
              <a:picLocks noChangeAspect="1"/>
            </p:cNvPicPr>
            <p:nvPr/>
          </p:nvPicPr>
          <p:blipFill>
            <a:blip r:embed="rId11"/>
            <a:srcRect/>
            <a:stretch/>
          </p:blipFill>
          <p:spPr>
            <a:xfrm>
              <a:off x="5690193" y="723869"/>
              <a:ext cx="1076407" cy="1159207"/>
            </a:xfrm>
            <a:prstGeom prst="rect">
              <a:avLst/>
            </a:prstGeom>
          </p:spPr>
        </p:pic>
      </p:grpSp>
      <p:grpSp>
        <p:nvGrpSpPr>
          <p:cNvPr id="39" name="Group 38">
            <a:extLst>
              <a:ext uri="{FF2B5EF4-FFF2-40B4-BE49-F238E27FC236}">
                <a16:creationId xmlns:a16="http://schemas.microsoft.com/office/drawing/2014/main" id="{3F8DD520-3EC2-6684-EDE1-01447EB75E83}"/>
              </a:ext>
            </a:extLst>
          </p:cNvPr>
          <p:cNvGrpSpPr>
            <a:grpSpLocks noChangeAspect="1"/>
          </p:cNvGrpSpPr>
          <p:nvPr/>
        </p:nvGrpSpPr>
        <p:grpSpPr>
          <a:xfrm>
            <a:off x="9805385" y="4279657"/>
            <a:ext cx="1170000" cy="1260000"/>
            <a:chOff x="1281788" y="4313290"/>
            <a:chExt cx="1083593" cy="1166946"/>
          </a:xfrm>
        </p:grpSpPr>
        <p:pic>
          <p:nvPicPr>
            <p:cNvPr id="40" name="Picture 39">
              <a:extLst>
                <a:ext uri="{FF2B5EF4-FFF2-40B4-BE49-F238E27FC236}">
                  <a16:creationId xmlns:a16="http://schemas.microsoft.com/office/drawing/2014/main" id="{099FCC8B-A1F9-A62E-5E40-F50E604422A1}"/>
                </a:ext>
              </a:extLst>
            </p:cNvPr>
            <p:cNvPicPr>
              <a:picLocks noChangeAspect="1"/>
            </p:cNvPicPr>
            <p:nvPr/>
          </p:nvPicPr>
          <p:blipFill>
            <a:blip r:embed="rId12"/>
            <a:srcRect/>
            <a:stretch/>
          </p:blipFill>
          <p:spPr>
            <a:xfrm>
              <a:off x="1281788" y="4313290"/>
              <a:ext cx="1083593" cy="1166946"/>
            </a:xfrm>
            <a:prstGeom prst="rect">
              <a:avLst/>
            </a:prstGeom>
          </p:spPr>
        </p:pic>
      </p:grpSp>
      <p:grpSp>
        <p:nvGrpSpPr>
          <p:cNvPr id="41" name="Group 40">
            <a:extLst>
              <a:ext uri="{FF2B5EF4-FFF2-40B4-BE49-F238E27FC236}">
                <a16:creationId xmlns:a16="http://schemas.microsoft.com/office/drawing/2014/main" id="{811A5F92-DD58-0345-5CB8-A4781FFCED39}"/>
              </a:ext>
            </a:extLst>
          </p:cNvPr>
          <p:cNvGrpSpPr>
            <a:grpSpLocks noChangeAspect="1"/>
          </p:cNvGrpSpPr>
          <p:nvPr/>
        </p:nvGrpSpPr>
        <p:grpSpPr>
          <a:xfrm>
            <a:off x="8408225" y="4281126"/>
            <a:ext cx="1167272" cy="1257062"/>
            <a:chOff x="1283052" y="5512414"/>
            <a:chExt cx="1081066" cy="1164225"/>
          </a:xfrm>
        </p:grpSpPr>
        <p:pic>
          <p:nvPicPr>
            <p:cNvPr id="42" name="Picture 33">
              <a:extLst>
                <a:ext uri="{FF2B5EF4-FFF2-40B4-BE49-F238E27FC236}">
                  <a16:creationId xmlns:a16="http://schemas.microsoft.com/office/drawing/2014/main" id="{D2531417-CBAE-3CFC-86DB-3F4D81859F15}"/>
                </a:ext>
              </a:extLst>
            </p:cNvPr>
            <p:cNvPicPr>
              <a:picLocks noChangeAspect="1"/>
            </p:cNvPicPr>
            <p:nvPr/>
          </p:nvPicPr>
          <p:blipFill>
            <a:blip r:embed="rId13"/>
            <a:srcRect/>
            <a:stretch/>
          </p:blipFill>
          <p:spPr>
            <a:xfrm>
              <a:off x="1283052" y="5512414"/>
              <a:ext cx="1081066" cy="1164225"/>
            </a:xfrm>
            <a:prstGeom prst="rect">
              <a:avLst/>
            </a:prstGeom>
          </p:spPr>
        </p:pic>
      </p:grpSp>
    </p:spTree>
    <p:extLst>
      <p:ext uri="{BB962C8B-B14F-4D97-AF65-F5344CB8AC3E}">
        <p14:creationId xmlns:p14="http://schemas.microsoft.com/office/powerpoint/2010/main" val="176004327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TotalTime>
  <Words>102</Words>
  <Application>Microsoft Macintosh PowerPoint</Application>
  <PresentationFormat>Custom</PresentationFormat>
  <Paragraphs>14</Paragraphs>
  <Slides>11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Aptos</vt: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
  <cp:keywords/>
  <dc:description>generated using python-pptx</dc:description>
  <cp:lastModifiedBy>Jen Southcombe</cp:lastModifiedBy>
  <cp:revision>40</cp:revision>
  <cp:lastPrinted>2023-12-10T12:09:29Z</cp:lastPrinted>
  <dcterms:created xsi:type="dcterms:W3CDTF">2013-01-27T09:14:16Z</dcterms:created>
  <dcterms:modified xsi:type="dcterms:W3CDTF">2026-05-08T14:25:40Z</dcterms:modified>
  <cp:category/>
</cp:coreProperties>
</file>