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642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parry" initials="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99"/>
    <a:srgbClr val="008000"/>
    <a:srgbClr val="0000FF"/>
    <a:srgbClr val="ECF1F8"/>
    <a:srgbClr val="F2EFF5"/>
    <a:srgbClr val="F2F6EA"/>
    <a:srgbClr val="ECE7F1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65" autoAdjust="0"/>
    <p:restoredTop sz="88914" autoAdjust="0"/>
  </p:normalViewPr>
  <p:slideViewPr>
    <p:cSldViewPr snapToGrid="0" snapToObjects="1">
      <p:cViewPr varScale="1">
        <p:scale>
          <a:sx n="104" d="100"/>
          <a:sy n="104" d="100"/>
        </p:scale>
        <p:origin x="-19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C4C5BD14-4C46-4D56-93DF-58C73C73B862}" type="datetimeFigureOut">
              <a:rPr lang="en-GB" smtClean="0"/>
              <a:t>23/12/2018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8754E906-8F95-42E7-B094-483BEB018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39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87CEDA56-9A31-6A4C-9F3C-2D825D5BBE7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3" tIns="46131" rIns="92263" bIns="461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2263" tIns="46131" rIns="92263" bIns="46131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A9E9565C-89A1-7444-B4E6-33954994A7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59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50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47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202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1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68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82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682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812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678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70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33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05800-DD12-A54C-BB46-E539B4F0C9EA}" type="datetimeFigureOut">
              <a:rPr lang="en-US" smtClean="0"/>
              <a:t>12/23/2018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95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3680826"/>
              </p:ext>
            </p:extLst>
          </p:nvPr>
        </p:nvGraphicFramePr>
        <p:xfrm>
          <a:off x="1878183" y="1339973"/>
          <a:ext cx="6073913" cy="4578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2" name="CorelDRAW" r:id="rId3" imgW="10801080" imgH="8067960" progId="">
                  <p:embed/>
                </p:oleObj>
              </mc:Choice>
              <mc:Fallback>
                <p:oleObj name="CorelDRAW" r:id="rId3" imgW="10801080" imgH="80679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8183" y="1339973"/>
                        <a:ext cx="6073913" cy="45782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220903" y="1716578"/>
            <a:ext cx="3611319" cy="1134232"/>
            <a:chOff x="109537" y="3369031"/>
            <a:chExt cx="3611319" cy="1157022"/>
          </a:xfrm>
        </p:grpSpPr>
        <p:sp>
          <p:nvSpPr>
            <p:cNvPr id="6" name="TextBox 5"/>
            <p:cNvSpPr txBox="1"/>
            <p:nvPr/>
          </p:nvSpPr>
          <p:spPr>
            <a:xfrm>
              <a:off x="2628326" y="4180696"/>
              <a:ext cx="1092530" cy="345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113%</a:t>
              </a:r>
            </a:p>
          </p:txBody>
        </p:sp>
        <p:cxnSp>
          <p:nvCxnSpPr>
            <p:cNvPr id="7" name="Straight Arrow Connector 6"/>
            <p:cNvCxnSpPr/>
            <p:nvPr/>
          </p:nvCxnSpPr>
          <p:spPr>
            <a:xfrm>
              <a:off x="1571106" y="3979287"/>
              <a:ext cx="1109236" cy="355017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09537" y="3369031"/>
              <a:ext cx="19097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 days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+65%TE</a:t>
              </a:r>
            </a:p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Saturated fat and fructose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40219" y="996696"/>
            <a:ext cx="3451721" cy="1958197"/>
            <a:chOff x="-1977420" y="2347618"/>
            <a:chExt cx="3451721" cy="1997542"/>
          </a:xfrm>
        </p:grpSpPr>
        <p:sp>
          <p:nvSpPr>
            <p:cNvPr id="10" name="TextBox 9"/>
            <p:cNvSpPr txBox="1"/>
            <p:nvPr/>
          </p:nvSpPr>
          <p:spPr>
            <a:xfrm>
              <a:off x="-1977420" y="4006606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↑112%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>
              <a:off x="-1500897" y="2903792"/>
              <a:ext cx="1324080" cy="1159116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-605363" y="2347618"/>
              <a:ext cx="2079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 days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+2632kcal/d Fat 69% TE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92322" y="3081973"/>
            <a:ext cx="3724556" cy="573257"/>
            <a:chOff x="39922" y="3659435"/>
            <a:chExt cx="3724556" cy="584775"/>
          </a:xfrm>
        </p:grpSpPr>
        <p:sp>
          <p:nvSpPr>
            <p:cNvPr id="14" name="TextBox 13"/>
            <p:cNvSpPr txBox="1"/>
            <p:nvPr/>
          </p:nvSpPr>
          <p:spPr>
            <a:xfrm>
              <a:off x="2671948" y="3724452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↑86%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1530072" y="3938204"/>
              <a:ext cx="1229966" cy="642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9922" y="3659435"/>
              <a:ext cx="180393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7days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+30% TE</a:t>
              </a:r>
            </a:p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Saturated fat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122928" y="3423164"/>
            <a:ext cx="4021072" cy="888198"/>
            <a:chOff x="-1485514" y="3310752"/>
            <a:chExt cx="4021072" cy="906044"/>
          </a:xfrm>
        </p:grpSpPr>
        <p:sp>
          <p:nvSpPr>
            <p:cNvPr id="18" name="TextBox 17"/>
            <p:cNvSpPr txBox="1"/>
            <p:nvPr/>
          </p:nvSpPr>
          <p:spPr>
            <a:xfrm>
              <a:off x="-1485514" y="3310752"/>
              <a:ext cx="122072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↑58%</a:t>
              </a:r>
            </a:p>
          </p:txBody>
        </p:sp>
        <p:cxnSp>
          <p:nvCxnSpPr>
            <p:cNvPr id="19" name="Straight Arrow Connector 18"/>
            <p:cNvCxnSpPr>
              <a:stCxn id="62" idx="1"/>
            </p:cNvCxnSpPr>
            <p:nvPr/>
          </p:nvCxnSpPr>
          <p:spPr>
            <a:xfrm flipH="1" flipV="1">
              <a:off x="-875153" y="3578980"/>
              <a:ext cx="994000" cy="244284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-345161" y="3878242"/>
              <a:ext cx="288071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 weeks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3% weight gain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3472519" y="996696"/>
            <a:ext cx="5836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2796621" y="507416"/>
            <a:ext cx="2700090" cy="1894106"/>
            <a:chOff x="2783314" y="746764"/>
            <a:chExt cx="2700090" cy="1932163"/>
          </a:xfrm>
        </p:grpSpPr>
        <p:sp>
          <p:nvSpPr>
            <p:cNvPr id="23" name="TextBox 22"/>
            <p:cNvSpPr txBox="1"/>
            <p:nvPr/>
          </p:nvSpPr>
          <p:spPr>
            <a:xfrm>
              <a:off x="2986652" y="746764"/>
              <a:ext cx="24004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 weeks</a:t>
              </a:r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+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1000kcal/d</a:t>
              </a:r>
            </a:p>
          </p:txBody>
        </p:sp>
        <p:cxnSp>
          <p:nvCxnSpPr>
            <p:cNvPr id="24" name="Straight Arrow Connector 23"/>
            <p:cNvCxnSpPr>
              <a:stCxn id="30" idx="2"/>
            </p:cNvCxnSpPr>
            <p:nvPr/>
          </p:nvCxnSpPr>
          <p:spPr>
            <a:xfrm>
              <a:off x="3423058" y="1445506"/>
              <a:ext cx="42941" cy="775927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flipH="1">
              <a:off x="4803183" y="1848858"/>
              <a:ext cx="169238" cy="572658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4016226" y="1679197"/>
              <a:ext cx="0" cy="565756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783314" y="2166074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↑55%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535817" y="2267158"/>
              <a:ext cx="10672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↑15%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390874" y="2340373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↑33%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941996" y="1106952"/>
              <a:ext cx="96212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Saturated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510513" y="1373929"/>
              <a:ext cx="117852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Unsaturated</a:t>
              </a:r>
              <a:endParaRPr lang="en-GB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725135" y="1531200"/>
              <a:ext cx="74411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Sugars</a:t>
              </a:r>
              <a:endParaRPr lang="en-GB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63407" y="2703634"/>
            <a:ext cx="940388" cy="847761"/>
            <a:chOff x="5636477" y="1255926"/>
            <a:chExt cx="940388" cy="864795"/>
          </a:xfrm>
        </p:grpSpPr>
        <p:grpSp>
          <p:nvGrpSpPr>
            <p:cNvPr id="34" name="Group 33"/>
            <p:cNvGrpSpPr/>
            <p:nvPr/>
          </p:nvGrpSpPr>
          <p:grpSpPr>
            <a:xfrm>
              <a:off x="5743012" y="1342956"/>
              <a:ext cx="663301" cy="635594"/>
              <a:chOff x="3661590" y="3701533"/>
              <a:chExt cx="663301" cy="635594"/>
            </a:xfrm>
          </p:grpSpPr>
          <p:grpSp>
            <p:nvGrpSpPr>
              <p:cNvPr id="45" name="Group 18"/>
              <p:cNvGrpSpPr>
                <a:grpSpLocks noChangeAspect="1"/>
              </p:cNvGrpSpPr>
              <p:nvPr/>
            </p:nvGrpSpPr>
            <p:grpSpPr bwMode="auto">
              <a:xfrm>
                <a:off x="3661590" y="3724452"/>
                <a:ext cx="321973" cy="330413"/>
                <a:chOff x="2375" y="2523"/>
                <a:chExt cx="272" cy="343"/>
              </a:xfrm>
            </p:grpSpPr>
            <p:sp>
              <p:nvSpPr>
                <p:cNvPr id="58" name="Oval 19"/>
                <p:cNvSpPr>
                  <a:spLocks noChangeAspect="1" noChangeArrowheads="1"/>
                </p:cNvSpPr>
                <p:nvPr/>
              </p:nvSpPr>
              <p:spPr bwMode="auto">
                <a:xfrm>
                  <a:off x="2375" y="261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9" name="Oval 20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523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0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68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6" name="Group 45"/>
              <p:cNvGrpSpPr>
                <a:grpSpLocks noChangeAspect="1"/>
              </p:cNvGrpSpPr>
              <p:nvPr/>
            </p:nvGrpSpPr>
            <p:grpSpPr bwMode="auto">
              <a:xfrm>
                <a:off x="3949059" y="3701533"/>
                <a:ext cx="321973" cy="393028"/>
                <a:chOff x="2375" y="2523"/>
                <a:chExt cx="272" cy="408"/>
              </a:xfrm>
            </p:grpSpPr>
            <p:sp>
              <p:nvSpPr>
                <p:cNvPr id="55" name="Oval 54"/>
                <p:cNvSpPr>
                  <a:spLocks noChangeAspect="1" noChangeArrowheads="1"/>
                </p:cNvSpPr>
                <p:nvPr/>
              </p:nvSpPr>
              <p:spPr bwMode="auto">
                <a:xfrm>
                  <a:off x="2375" y="261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6" name="Oval 55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523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7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2384" y="2749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7" name="Group 18"/>
              <p:cNvGrpSpPr>
                <a:grpSpLocks noChangeAspect="1"/>
              </p:cNvGrpSpPr>
              <p:nvPr/>
            </p:nvGrpSpPr>
            <p:grpSpPr bwMode="auto">
              <a:xfrm>
                <a:off x="3716743" y="3964330"/>
                <a:ext cx="407201" cy="285138"/>
                <a:chOff x="2303" y="2570"/>
                <a:chExt cx="344" cy="296"/>
              </a:xfrm>
            </p:grpSpPr>
            <p:sp>
              <p:nvSpPr>
                <p:cNvPr id="52" name="Oval 19"/>
                <p:cNvSpPr>
                  <a:spLocks noChangeAspect="1" noChangeArrowheads="1"/>
                </p:cNvSpPr>
                <p:nvPr/>
              </p:nvSpPr>
              <p:spPr bwMode="auto">
                <a:xfrm>
                  <a:off x="2375" y="261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3" name="Oval 20"/>
                <p:cNvSpPr>
                  <a:spLocks noChangeAspect="1" noChangeArrowheads="1"/>
                </p:cNvSpPr>
                <p:nvPr/>
              </p:nvSpPr>
              <p:spPr bwMode="auto">
                <a:xfrm>
                  <a:off x="2303" y="2570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4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68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8" name="Group 47"/>
              <p:cNvGrpSpPr>
                <a:grpSpLocks noChangeAspect="1"/>
              </p:cNvGrpSpPr>
              <p:nvPr/>
            </p:nvGrpSpPr>
            <p:grpSpPr bwMode="auto">
              <a:xfrm>
                <a:off x="4002918" y="4006714"/>
                <a:ext cx="321973" cy="330413"/>
                <a:chOff x="2375" y="2523"/>
                <a:chExt cx="272" cy="343"/>
              </a:xfrm>
            </p:grpSpPr>
            <p:sp>
              <p:nvSpPr>
                <p:cNvPr id="49" name="Oval 48"/>
                <p:cNvSpPr>
                  <a:spLocks noChangeAspect="1" noChangeArrowheads="1"/>
                </p:cNvSpPr>
                <p:nvPr/>
              </p:nvSpPr>
              <p:spPr bwMode="auto">
                <a:xfrm>
                  <a:off x="2375" y="261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" name="Oval 49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523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" name="Oval 22"/>
                <p:cNvSpPr>
                  <a:spLocks noChangeAspect="1" noChangeArrowheads="1"/>
                </p:cNvSpPr>
                <p:nvPr/>
              </p:nvSpPr>
              <p:spPr bwMode="auto">
                <a:xfrm>
                  <a:off x="2466" y="2684"/>
                  <a:ext cx="181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66"/>
                    </a:gs>
                    <a:gs pos="50000">
                      <a:srgbClr val="FFFF99"/>
                    </a:gs>
                    <a:gs pos="100000">
                      <a:srgbClr val="FFCC6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5" name="Oval 34"/>
            <p:cNvSpPr>
              <a:spLocks noChangeAspect="1" noChangeArrowheads="1"/>
            </p:cNvSpPr>
            <p:nvPr/>
          </p:nvSpPr>
          <p:spPr bwMode="auto">
            <a:xfrm>
              <a:off x="6344459" y="1800537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Oval 35"/>
            <p:cNvSpPr>
              <a:spLocks noChangeAspect="1" noChangeArrowheads="1"/>
            </p:cNvSpPr>
            <p:nvPr/>
          </p:nvSpPr>
          <p:spPr bwMode="auto">
            <a:xfrm>
              <a:off x="6362611" y="1690120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Oval 36"/>
            <p:cNvSpPr>
              <a:spLocks noChangeAspect="1" noChangeArrowheads="1"/>
            </p:cNvSpPr>
            <p:nvPr/>
          </p:nvSpPr>
          <p:spPr bwMode="auto">
            <a:xfrm>
              <a:off x="6352454" y="1521557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Oval 37"/>
            <p:cNvSpPr>
              <a:spLocks noChangeAspect="1" noChangeArrowheads="1"/>
            </p:cNvSpPr>
            <p:nvPr/>
          </p:nvSpPr>
          <p:spPr bwMode="auto">
            <a:xfrm>
              <a:off x="6220926" y="1473002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Oval 38"/>
            <p:cNvSpPr>
              <a:spLocks noChangeAspect="1" noChangeArrowheads="1"/>
            </p:cNvSpPr>
            <p:nvPr/>
          </p:nvSpPr>
          <p:spPr bwMode="auto">
            <a:xfrm>
              <a:off x="5923946" y="1255926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Oval 39"/>
            <p:cNvSpPr>
              <a:spLocks noChangeAspect="1" noChangeArrowheads="1"/>
            </p:cNvSpPr>
            <p:nvPr/>
          </p:nvSpPr>
          <p:spPr bwMode="auto">
            <a:xfrm>
              <a:off x="5636477" y="1615712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Oval 40"/>
            <p:cNvSpPr>
              <a:spLocks noChangeAspect="1" noChangeArrowheads="1"/>
            </p:cNvSpPr>
            <p:nvPr/>
          </p:nvSpPr>
          <p:spPr bwMode="auto">
            <a:xfrm>
              <a:off x="5743604" y="1725211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Oval 41"/>
            <p:cNvSpPr>
              <a:spLocks noChangeAspect="1" noChangeArrowheads="1"/>
            </p:cNvSpPr>
            <p:nvPr/>
          </p:nvSpPr>
          <p:spPr bwMode="auto">
            <a:xfrm>
              <a:off x="5923354" y="1823458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Oval 42"/>
            <p:cNvSpPr>
              <a:spLocks noChangeAspect="1" noChangeArrowheads="1"/>
            </p:cNvSpPr>
            <p:nvPr/>
          </p:nvSpPr>
          <p:spPr bwMode="auto">
            <a:xfrm>
              <a:off x="6074663" y="1911118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Oval 43"/>
            <p:cNvSpPr>
              <a:spLocks noChangeAspect="1" noChangeArrowheads="1"/>
            </p:cNvSpPr>
            <p:nvPr/>
          </p:nvSpPr>
          <p:spPr bwMode="auto">
            <a:xfrm>
              <a:off x="6288917" y="1945400"/>
              <a:ext cx="214254" cy="175321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50000">
                  <a:srgbClr val="FFFF99"/>
                </a:gs>
                <a:gs pos="100000">
                  <a:srgbClr val="FFCC66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Rectangle 60"/>
          <p:cNvSpPr/>
          <p:nvPr/>
        </p:nvSpPr>
        <p:spPr>
          <a:xfrm>
            <a:off x="6798879" y="3431855"/>
            <a:ext cx="21546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Polyunsaturated fat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727289" y="3742548"/>
            <a:ext cx="149316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Saturated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fat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661622" y="2965985"/>
            <a:ext cx="97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↑5%</a:t>
            </a:r>
          </a:p>
        </p:txBody>
      </p:sp>
      <p:grpSp>
        <p:nvGrpSpPr>
          <p:cNvPr id="65" name="Group 64"/>
          <p:cNvGrpSpPr/>
          <p:nvPr/>
        </p:nvGrpSpPr>
        <p:grpSpPr>
          <a:xfrm>
            <a:off x="50468" y="3981843"/>
            <a:ext cx="3625384" cy="764570"/>
            <a:chOff x="60989" y="3247711"/>
            <a:chExt cx="3625384" cy="776598"/>
          </a:xfrm>
        </p:grpSpPr>
        <p:sp>
          <p:nvSpPr>
            <p:cNvPr id="66" name="TextBox 65"/>
            <p:cNvSpPr txBox="1"/>
            <p:nvPr/>
          </p:nvSpPr>
          <p:spPr>
            <a:xfrm>
              <a:off x="2593843" y="3370821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↓42%</a:t>
              </a:r>
            </a:p>
          </p:txBody>
        </p:sp>
        <p:cxnSp>
          <p:nvCxnSpPr>
            <p:cNvPr id="67" name="Straight Arrow Connector 66"/>
            <p:cNvCxnSpPr>
              <a:stCxn id="73" idx="3"/>
              <a:endCxn id="66" idx="1"/>
            </p:cNvCxnSpPr>
            <p:nvPr/>
          </p:nvCxnSpPr>
          <p:spPr>
            <a:xfrm flipV="1">
              <a:off x="1339752" y="3540098"/>
              <a:ext cx="1254091" cy="484211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60989" y="3247711"/>
              <a:ext cx="2297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 weeks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r>
                <a:rPr lang="en-GB" sz="16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-1200 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– 1500kcal/d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26926" y="4443508"/>
            <a:ext cx="3598169" cy="855525"/>
            <a:chOff x="46860" y="2404361"/>
            <a:chExt cx="3598169" cy="872714"/>
          </a:xfrm>
        </p:grpSpPr>
        <p:sp>
          <p:nvSpPr>
            <p:cNvPr id="70" name="TextBox 69"/>
            <p:cNvSpPr txBox="1"/>
            <p:nvPr/>
          </p:nvSpPr>
          <p:spPr>
            <a:xfrm>
              <a:off x="2552499" y="2404361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↓55%</a:t>
              </a:r>
            </a:p>
          </p:txBody>
        </p:sp>
        <p:cxnSp>
          <p:nvCxnSpPr>
            <p:cNvPr id="71" name="Straight Arrow Connector 70"/>
            <p:cNvCxnSpPr>
              <a:endCxn id="70" idx="1"/>
            </p:cNvCxnSpPr>
            <p:nvPr/>
          </p:nvCxnSpPr>
          <p:spPr>
            <a:xfrm flipV="1">
              <a:off x="1200094" y="2573638"/>
              <a:ext cx="1352405" cy="544679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46860" y="2938521"/>
              <a:ext cx="15530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Fat 59% TE</a:t>
              </a:r>
            </a:p>
          </p:txBody>
        </p:sp>
      </p:grpSp>
      <p:sp>
        <p:nvSpPr>
          <p:cNvPr id="73" name="Rectangle 72"/>
          <p:cNvSpPr/>
          <p:nvPr/>
        </p:nvSpPr>
        <p:spPr>
          <a:xfrm>
            <a:off x="156025" y="4592498"/>
            <a:ext cx="11732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Fat 34% TE</a:t>
            </a:r>
          </a:p>
        </p:txBody>
      </p:sp>
      <p:grpSp>
        <p:nvGrpSpPr>
          <p:cNvPr id="74" name="Group 73"/>
          <p:cNvGrpSpPr/>
          <p:nvPr/>
        </p:nvGrpSpPr>
        <p:grpSpPr>
          <a:xfrm>
            <a:off x="4253300" y="3763369"/>
            <a:ext cx="4158595" cy="1059101"/>
            <a:chOff x="-2039471" y="2646116"/>
            <a:chExt cx="4158595" cy="1080381"/>
          </a:xfrm>
        </p:grpSpPr>
        <p:sp>
          <p:nvSpPr>
            <p:cNvPr id="75" name="TextBox 74"/>
            <p:cNvSpPr txBox="1"/>
            <p:nvPr/>
          </p:nvSpPr>
          <p:spPr>
            <a:xfrm>
              <a:off x="-2039471" y="2646116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↓47%</a:t>
              </a:r>
            </a:p>
          </p:txBody>
        </p:sp>
        <p:cxnSp>
          <p:nvCxnSpPr>
            <p:cNvPr id="76" name="Straight Arrow Connector 75"/>
            <p:cNvCxnSpPr/>
            <p:nvPr/>
          </p:nvCxnSpPr>
          <p:spPr>
            <a:xfrm flipH="1" flipV="1">
              <a:off x="-1476281" y="2909476"/>
              <a:ext cx="1397081" cy="786244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Box 76"/>
            <p:cNvSpPr txBox="1"/>
            <p:nvPr/>
          </p:nvSpPr>
          <p:spPr>
            <a:xfrm>
              <a:off x="-29490" y="3387943"/>
              <a:ext cx="21486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 </a:t>
              </a:r>
              <a:r>
                <a:rPr lang="en-GB" sz="1600" b="1" u="sng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mths</a:t>
              </a:r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-30% TE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989851" y="4101436"/>
            <a:ext cx="4097113" cy="1390762"/>
            <a:chOff x="-2164069" y="1895593"/>
            <a:chExt cx="4097113" cy="1418706"/>
          </a:xfrm>
        </p:grpSpPr>
        <p:sp>
          <p:nvSpPr>
            <p:cNvPr id="79" name="TextBox 78"/>
            <p:cNvSpPr txBox="1"/>
            <p:nvPr/>
          </p:nvSpPr>
          <p:spPr>
            <a:xfrm>
              <a:off x="-2164069" y="1895593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↓42%</a:t>
              </a:r>
            </a:p>
          </p:txBody>
        </p:sp>
        <p:cxnSp>
          <p:nvCxnSpPr>
            <p:cNvPr id="80" name="Straight Arrow Connector 79"/>
            <p:cNvCxnSpPr/>
            <p:nvPr/>
          </p:nvCxnSpPr>
          <p:spPr>
            <a:xfrm flipH="1" flipV="1">
              <a:off x="-1537570" y="2127897"/>
              <a:ext cx="1597221" cy="88812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59651" y="2975745"/>
              <a:ext cx="18733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Fat ≤20% TE</a:t>
              </a:r>
            </a:p>
          </p:txBody>
        </p:sp>
      </p:grpSp>
      <p:sp>
        <p:nvSpPr>
          <p:cNvPr id="82" name="Rectangle 81"/>
          <p:cNvSpPr/>
          <p:nvPr/>
        </p:nvSpPr>
        <p:spPr>
          <a:xfrm>
            <a:off x="6212276" y="4788130"/>
            <a:ext cx="11732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Fat 30% TE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3282281" y="4530256"/>
            <a:ext cx="2148614" cy="1701976"/>
            <a:chOff x="-2365748" y="3021073"/>
            <a:chExt cx="2148614" cy="1736173"/>
          </a:xfrm>
        </p:grpSpPr>
        <p:sp>
          <p:nvSpPr>
            <p:cNvPr id="84" name="TextBox 83"/>
            <p:cNvSpPr txBox="1"/>
            <p:nvPr/>
          </p:nvSpPr>
          <p:spPr>
            <a:xfrm>
              <a:off x="-2262365" y="3021073"/>
              <a:ext cx="1092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↓&gt;45%</a:t>
              </a:r>
            </a:p>
          </p:txBody>
        </p:sp>
        <p:cxnSp>
          <p:nvCxnSpPr>
            <p:cNvPr id="85" name="Straight Arrow Connector 84"/>
            <p:cNvCxnSpPr/>
            <p:nvPr/>
          </p:nvCxnSpPr>
          <p:spPr>
            <a:xfrm flipV="1">
              <a:off x="-1727988" y="3303659"/>
              <a:ext cx="19337" cy="1115033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-2365748" y="4418692"/>
              <a:ext cx="21486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Fat 20% TE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1996259" y="4817198"/>
            <a:ext cx="1613337" cy="1463795"/>
            <a:chOff x="-981106" y="3090145"/>
            <a:chExt cx="1613337" cy="1695046"/>
          </a:xfrm>
        </p:grpSpPr>
        <p:sp>
          <p:nvSpPr>
            <p:cNvPr id="88" name="TextBox 87"/>
            <p:cNvSpPr txBox="1"/>
            <p:nvPr/>
          </p:nvSpPr>
          <p:spPr>
            <a:xfrm>
              <a:off x="-468271" y="3090145"/>
              <a:ext cx="1092530" cy="384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↓&gt;35%</a:t>
              </a:r>
            </a:p>
          </p:txBody>
        </p:sp>
        <p:cxnSp>
          <p:nvCxnSpPr>
            <p:cNvPr id="89" name="Straight Arrow Connector 88"/>
            <p:cNvCxnSpPr/>
            <p:nvPr/>
          </p:nvCxnSpPr>
          <p:spPr>
            <a:xfrm flipV="1">
              <a:off x="-285274" y="3493057"/>
              <a:ext cx="0" cy="960259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Box 89"/>
            <p:cNvSpPr txBox="1"/>
            <p:nvPr/>
          </p:nvSpPr>
          <p:spPr>
            <a:xfrm>
              <a:off x="-981106" y="4400874"/>
              <a:ext cx="1613337" cy="384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Fat 75% TE</a:t>
              </a: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2206505" y="6297206"/>
            <a:ext cx="24538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weeks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-1000kcal/d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 flipH="1" flipV="1">
            <a:off x="5978782" y="3278317"/>
            <a:ext cx="820097" cy="273078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953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0000FF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7463</TotalTime>
  <Words>133</Words>
  <Application>Microsoft Office PowerPoint</Application>
  <PresentationFormat>On-screen Show (4:3)</PresentationFormat>
  <Paragraphs>36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CorelDRAW</vt:lpstr>
      <vt:lpstr>PowerPoint Presentation</vt:lpstr>
    </vt:vector>
  </TitlesOfParts>
  <Company>University of Oxford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Choudhury</dc:creator>
  <cp:lastModifiedBy>lhodson</cp:lastModifiedBy>
  <cp:revision>614</cp:revision>
  <cp:lastPrinted>2018-11-16T16:14:52Z</cp:lastPrinted>
  <dcterms:created xsi:type="dcterms:W3CDTF">2015-03-23T06:49:15Z</dcterms:created>
  <dcterms:modified xsi:type="dcterms:W3CDTF">2018-12-23T14:15:16Z</dcterms:modified>
</cp:coreProperties>
</file>