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94" y="-2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A2B20-BFB3-4378-83A0-937917802EF6}" type="datetimeFigureOut">
              <a:rPr lang="en-GB" smtClean="0"/>
              <a:t>04/05/2015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7E3D3-1DB3-4049-8D29-7905D0A5401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2205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A2B20-BFB3-4378-83A0-937917802EF6}" type="datetimeFigureOut">
              <a:rPr lang="en-GB" smtClean="0"/>
              <a:t>04/05/2015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7E3D3-1DB3-4049-8D29-7905D0A5401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15454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A2B20-BFB3-4378-83A0-937917802EF6}" type="datetimeFigureOut">
              <a:rPr lang="en-GB" smtClean="0"/>
              <a:t>04/05/2015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7E3D3-1DB3-4049-8D29-7905D0A5401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072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A2B20-BFB3-4378-83A0-937917802EF6}" type="datetimeFigureOut">
              <a:rPr lang="en-GB" smtClean="0"/>
              <a:t>04/05/2015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7E3D3-1DB3-4049-8D29-7905D0A5401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03926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A2B20-BFB3-4378-83A0-937917802EF6}" type="datetimeFigureOut">
              <a:rPr lang="en-GB" smtClean="0"/>
              <a:t>04/05/2015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7E3D3-1DB3-4049-8D29-7905D0A5401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47518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A2B20-BFB3-4378-83A0-937917802EF6}" type="datetimeFigureOut">
              <a:rPr lang="en-GB" smtClean="0"/>
              <a:t>04/05/2015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7E3D3-1DB3-4049-8D29-7905D0A5401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54005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A2B20-BFB3-4378-83A0-937917802EF6}" type="datetimeFigureOut">
              <a:rPr lang="en-GB" smtClean="0"/>
              <a:t>04/05/2015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7E3D3-1DB3-4049-8D29-7905D0A5401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89459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A2B20-BFB3-4378-83A0-937917802EF6}" type="datetimeFigureOut">
              <a:rPr lang="en-GB" smtClean="0"/>
              <a:t>04/05/2015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7E3D3-1DB3-4049-8D29-7905D0A5401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93581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A2B20-BFB3-4378-83A0-937917802EF6}" type="datetimeFigureOut">
              <a:rPr lang="en-GB" smtClean="0"/>
              <a:t>04/05/2015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7E3D3-1DB3-4049-8D29-7905D0A5401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89650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A2B20-BFB3-4378-83A0-937917802EF6}" type="datetimeFigureOut">
              <a:rPr lang="en-GB" smtClean="0"/>
              <a:t>04/05/2015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7E3D3-1DB3-4049-8D29-7905D0A5401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32586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A2B20-BFB3-4378-83A0-937917802EF6}" type="datetimeFigureOut">
              <a:rPr lang="en-GB" smtClean="0"/>
              <a:t>04/05/2015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7E3D3-1DB3-4049-8D29-7905D0A5401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172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4A2B20-BFB3-4378-83A0-937917802EF6}" type="datetimeFigureOut">
              <a:rPr lang="en-GB" smtClean="0"/>
              <a:t>04/05/2015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F7E3D3-1DB3-4049-8D29-7905D0A5401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94776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86" t="9883" r="12396" b="3920"/>
          <a:stretch/>
        </p:blipFill>
        <p:spPr>
          <a:xfrm>
            <a:off x="671607" y="476672"/>
            <a:ext cx="7307643" cy="5516629"/>
          </a:xfrm>
          <a:prstGeom prst="rect">
            <a:avLst/>
          </a:prstGeom>
        </p:spPr>
      </p:pic>
      <p:cxnSp>
        <p:nvCxnSpPr>
          <p:cNvPr id="4" name="Straight Connector 3"/>
          <p:cNvCxnSpPr/>
          <p:nvPr/>
        </p:nvCxnSpPr>
        <p:spPr>
          <a:xfrm flipV="1">
            <a:off x="3707904" y="620688"/>
            <a:ext cx="0" cy="45720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 flipV="1">
            <a:off x="5742702" y="620688"/>
            <a:ext cx="0" cy="45720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V="1">
            <a:off x="7812360" y="560232"/>
            <a:ext cx="0" cy="4572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>
            <a:off x="1611721" y="4869160"/>
            <a:ext cx="2052000" cy="0"/>
          </a:xfrm>
          <a:prstGeom prst="straightConnector1">
            <a:avLst/>
          </a:prstGeom>
          <a:ln>
            <a:solidFill>
              <a:schemeClr val="tx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3731981" y="4869160"/>
            <a:ext cx="1980000" cy="0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5780458" y="4869160"/>
            <a:ext cx="2016000" cy="0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4403682" y="4869160"/>
            <a:ext cx="7569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 smtClean="0"/>
              <a:t>100 %</a:t>
            </a:r>
            <a:endParaRPr lang="en-GB" b="1" dirty="0"/>
          </a:p>
        </p:txBody>
      </p:sp>
      <p:sp>
        <p:nvSpPr>
          <p:cNvPr id="13" name="Isosceles Triangle 12"/>
          <p:cNvSpPr/>
          <p:nvPr/>
        </p:nvSpPr>
        <p:spPr>
          <a:xfrm rot="5400000">
            <a:off x="6144450" y="3968932"/>
            <a:ext cx="72000" cy="2160000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extBox 15"/>
          <p:cNvSpPr txBox="1"/>
          <p:nvPr/>
        </p:nvSpPr>
        <p:spPr>
          <a:xfrm>
            <a:off x="7188141" y="4879621"/>
            <a:ext cx="7008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 smtClean="0"/>
              <a:t>0.1 %</a:t>
            </a:r>
            <a:endParaRPr lang="en-GB" b="1" dirty="0"/>
          </a:p>
        </p:txBody>
      </p:sp>
      <p:sp>
        <p:nvSpPr>
          <p:cNvPr id="18" name="Isosceles Triangle 17"/>
          <p:cNvSpPr/>
          <p:nvPr/>
        </p:nvSpPr>
        <p:spPr>
          <a:xfrm rot="16200000" flipH="1">
            <a:off x="3327646" y="3977135"/>
            <a:ext cx="72000" cy="2160000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TextBox 18"/>
          <p:cNvSpPr txBox="1"/>
          <p:nvPr/>
        </p:nvSpPr>
        <p:spPr>
          <a:xfrm>
            <a:off x="1547664" y="4859868"/>
            <a:ext cx="7008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 smtClean="0"/>
              <a:t>0.1 %</a:t>
            </a:r>
            <a:endParaRPr lang="en-GB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6259274" y="3835285"/>
            <a:ext cx="10583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 smtClean="0"/>
              <a:t>Recovery</a:t>
            </a:r>
            <a:endParaRPr lang="en-GB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3907271" y="3833907"/>
            <a:ext cx="16294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 smtClean="0"/>
              <a:t>Decomposition</a:t>
            </a:r>
            <a:endParaRPr lang="en-GB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4350052" y="4490536"/>
            <a:ext cx="7438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 smtClean="0"/>
              <a:t>Strain</a:t>
            </a:r>
            <a:endParaRPr lang="en-GB" b="1" dirty="0"/>
          </a:p>
        </p:txBody>
      </p:sp>
      <p:sp>
        <p:nvSpPr>
          <p:cNvPr id="3" name="TextBox 2"/>
          <p:cNvSpPr txBox="1"/>
          <p:nvPr/>
        </p:nvSpPr>
        <p:spPr>
          <a:xfrm>
            <a:off x="6735590" y="107340"/>
            <a:ext cx="11095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 smtClean="0"/>
              <a:t>G</a:t>
            </a:r>
            <a:r>
              <a:rPr lang="en-GB" b="1" dirty="0" smtClean="0">
                <a:sym typeface="Symbol"/>
              </a:rPr>
              <a:t>DMSO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33453686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39" t="10709" r="11652" b="4435"/>
          <a:stretch/>
        </p:blipFill>
        <p:spPr>
          <a:xfrm>
            <a:off x="971600" y="914400"/>
            <a:ext cx="7370859" cy="543074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164288" y="404664"/>
            <a:ext cx="11095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 smtClean="0"/>
              <a:t>G</a:t>
            </a:r>
            <a:r>
              <a:rPr lang="en-GB" b="1" dirty="0" smtClean="0">
                <a:sym typeface="Symbol"/>
              </a:rPr>
              <a:t>DMSO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9078337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</TotalTime>
  <Words>15</Words>
  <Application>Microsoft Office PowerPoint</Application>
  <PresentationFormat>On-screen Show (4:3)</PresentationFormat>
  <Paragraphs>8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Abhijeet Chaudhari</dc:creator>
  <cp:lastModifiedBy>Abhijeet Chaudhari</cp:lastModifiedBy>
  <cp:revision>4</cp:revision>
  <dcterms:created xsi:type="dcterms:W3CDTF">2015-05-01T15:04:04Z</dcterms:created>
  <dcterms:modified xsi:type="dcterms:W3CDTF">2015-05-04T13:05:31Z</dcterms:modified>
</cp:coreProperties>
</file>