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F9F7B-B0B4-4017-80E3-F22E4D477E6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95BC-8A51-432D-81C7-55296E43C7F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mostyn\Desktop\7. CheY6 WS8N western 6-3-08\2. 1min top cropped good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43" y="5572132"/>
            <a:ext cx="6858019" cy="700461"/>
          </a:xfrm>
          <a:prstGeom prst="rect">
            <a:avLst/>
          </a:prstGeom>
          <a:noFill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1446" y="4286248"/>
          <a:ext cx="6572273" cy="1285884"/>
        </p:xfrm>
        <a:graphic>
          <a:graphicData uri="http://schemas.openxmlformats.org/drawingml/2006/table">
            <a:tbl>
              <a:tblPr/>
              <a:tblGrid>
                <a:gridCol w="402232"/>
                <a:gridCol w="402232"/>
                <a:gridCol w="570886"/>
                <a:gridCol w="529096"/>
                <a:gridCol w="425365"/>
                <a:gridCol w="529096"/>
                <a:gridCol w="498652"/>
                <a:gridCol w="428628"/>
                <a:gridCol w="348815"/>
                <a:gridCol w="425365"/>
                <a:gridCol w="425365"/>
                <a:gridCol w="528349"/>
                <a:gridCol w="529096"/>
                <a:gridCol w="529096"/>
              </a:tblGrid>
              <a:tr h="1285884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∆CheY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>
                          <a:latin typeface="Calibri"/>
                          <a:ea typeface="Calibri"/>
                          <a:cs typeface="Times New Roman"/>
                        </a:rPr>
                        <a:t>Blank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>
                          <a:latin typeface="Calibri"/>
                          <a:ea typeface="Calibri"/>
                          <a:cs typeface="Times New Roman"/>
                        </a:rPr>
                        <a:t>½ WS8N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½ WS8N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Calibri"/>
                          <a:cs typeface="Times New Roman"/>
                        </a:rPr>
                        <a:t>½ WS8N</a:t>
                      </a:r>
                    </a:p>
                  </a:txBody>
                  <a:tcPr marL="56181" marR="56181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214290" y="4786314"/>
            <a:ext cx="28575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CheY6 standards (</a:t>
            </a:r>
            <a:r>
              <a:rPr kumimoji="0" lang="en-GB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ng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/</a:t>
            </a:r>
            <a:r>
              <a:rPr kumimoji="0" lang="en-GB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ul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)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9" name="Picture 5" descr="C:\Documents and Settings\mostyn\Desktop\8. CheY3 and CheY4 WS8N westerns 7-3-08\Y3ii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0"/>
            <a:ext cx="6841468" cy="642942"/>
          </a:xfrm>
          <a:prstGeom prst="rect">
            <a:avLst/>
          </a:prstGeom>
          <a:noFill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0" y="214282"/>
          <a:ext cx="6857998" cy="785818"/>
        </p:xfrm>
        <a:graphic>
          <a:graphicData uri="http://schemas.openxmlformats.org/drawingml/2006/table">
            <a:tbl>
              <a:tblPr/>
              <a:tblGrid>
                <a:gridCol w="359391"/>
                <a:gridCol w="663933"/>
                <a:gridCol w="408463"/>
                <a:gridCol w="716614"/>
                <a:gridCol w="411349"/>
                <a:gridCol w="613417"/>
                <a:gridCol w="614139"/>
                <a:gridCol w="511662"/>
                <a:gridCol w="411349"/>
                <a:gridCol w="613417"/>
                <a:gridCol w="511662"/>
                <a:gridCol w="511662"/>
                <a:gridCol w="510940"/>
              </a:tblGrid>
              <a:tr h="785818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0.1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0.2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0.3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0.4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0.5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0.6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0.7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0.8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∆CheY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∆CheY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∆CheY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2004" marR="52004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071546" y="142844"/>
            <a:ext cx="28575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CheY3</a:t>
            </a:r>
            <a:r>
              <a:rPr kumimoji="0" lang="en-GB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standards (</a:t>
            </a:r>
            <a:r>
              <a:rPr kumimoji="0" lang="en-GB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ng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/</a:t>
            </a:r>
            <a:r>
              <a:rPr kumimoji="0" lang="en-GB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ul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)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0" name="Picture 6" descr="C:\Documents and Settings\mostyn\Desktop\8. CheY3 and CheY4 WS8N westerns 7-3-08\Y4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4678"/>
            <a:ext cx="6858000" cy="877892"/>
          </a:xfrm>
          <a:prstGeom prst="rect">
            <a:avLst/>
          </a:prstGeom>
          <a:noFill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0" y="2214546"/>
          <a:ext cx="6858001" cy="994638"/>
        </p:xfrm>
        <a:graphic>
          <a:graphicData uri="http://schemas.openxmlformats.org/drawingml/2006/table">
            <a:tbl>
              <a:tblPr/>
              <a:tblGrid>
                <a:gridCol w="500042"/>
                <a:gridCol w="479565"/>
                <a:gridCol w="543542"/>
                <a:gridCol w="544310"/>
                <a:gridCol w="544310"/>
                <a:gridCol w="544310"/>
                <a:gridCol w="544310"/>
                <a:gridCol w="543542"/>
                <a:gridCol w="470953"/>
                <a:gridCol w="510955"/>
                <a:gridCol w="489177"/>
                <a:gridCol w="599443"/>
                <a:gridCol w="543542"/>
              </a:tblGrid>
              <a:tr h="994638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0.1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0.2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0.3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0.4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0.5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0.6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0.7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∆CheY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WS8N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latin typeface="Calibri"/>
                          <a:ea typeface="Calibri"/>
                          <a:cs typeface="Times New Roman"/>
                        </a:rPr>
                        <a:t>½ WS8N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Calibri"/>
                          <a:cs typeface="Times New Roman"/>
                        </a:rPr>
                        <a:t>½ WS8N</a:t>
                      </a:r>
                    </a:p>
                  </a:txBody>
                  <a:tcPr marL="55325" marR="55325" marT="0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00042" y="2357422"/>
            <a:ext cx="29289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CheY4</a:t>
            </a:r>
            <a:r>
              <a:rPr kumimoji="0" lang="en-GB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standards (</a:t>
            </a:r>
            <a:r>
              <a:rPr kumimoji="0" lang="en-GB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ng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/</a:t>
            </a:r>
            <a:r>
              <a:rPr kumimoji="0" lang="en-GB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ul</a:t>
            </a:r>
            <a:r>
              <a:rPr kumimoji="0" lang="en-GB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)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65</Words>
  <Application>Microsoft Office PowerPoint</Application>
  <PresentationFormat>On-screen Show (4:3)</PresentationFormat>
  <Paragraphs>43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7</cp:revision>
  <dcterms:created xsi:type="dcterms:W3CDTF">2008-11-09T18:52:41Z</dcterms:created>
  <dcterms:modified xsi:type="dcterms:W3CDTF">2008-11-09T19:19:12Z</dcterms:modified>
</cp:coreProperties>
</file>