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1090275" cy="16202025"/>
  <p:notesSz cx="6858000" cy="9144000"/>
  <p:defaultTextStyle>
    <a:defPPr>
      <a:defRPr lang="en-US"/>
    </a:defPPr>
    <a:lvl1pPr marL="0" algn="l" defTabSz="1789938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1pPr>
    <a:lvl2pPr marL="894969" algn="l" defTabSz="1789938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2pPr>
    <a:lvl3pPr marL="1789938" algn="l" defTabSz="1789938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3pPr>
    <a:lvl4pPr marL="2684907" algn="l" defTabSz="1789938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4pPr>
    <a:lvl5pPr marL="3579876" algn="l" defTabSz="1789938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5pPr>
    <a:lvl6pPr marL="4474845" algn="l" defTabSz="1789938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6pPr>
    <a:lvl7pPr marL="5369814" algn="l" defTabSz="1789938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7pPr>
    <a:lvl8pPr marL="6264783" algn="l" defTabSz="1789938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8pPr>
    <a:lvl9pPr marL="7159752" algn="l" defTabSz="1789938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650" y="-108"/>
      </p:cViewPr>
      <p:guideLst>
        <p:guide orient="horz" pos="5103"/>
        <p:guide pos="34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1781" y="5033132"/>
            <a:ext cx="9426734" cy="34729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3543" y="9181147"/>
            <a:ext cx="7763193" cy="41405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94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78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6849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579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474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369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264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159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30338" y="866365"/>
            <a:ext cx="1871487" cy="18429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5888" y="866365"/>
            <a:ext cx="5429612" cy="184298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059" y="10411302"/>
            <a:ext cx="9426734" cy="3217902"/>
          </a:xfrm>
        </p:spPr>
        <p:txBody>
          <a:bodyPr anchor="t"/>
          <a:lstStyle>
            <a:lvl1pPr algn="l">
              <a:defRPr sz="78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6059" y="6867112"/>
            <a:ext cx="9426734" cy="3544191"/>
          </a:xfrm>
        </p:spPr>
        <p:txBody>
          <a:bodyPr anchor="b"/>
          <a:lstStyle>
            <a:lvl1pPr marL="0" indent="0">
              <a:buNone/>
              <a:defRPr sz="3900">
                <a:solidFill>
                  <a:schemeClr val="tx1">
                    <a:tint val="75000"/>
                  </a:schemeClr>
                </a:solidFill>
              </a:defRPr>
            </a:lvl1pPr>
            <a:lvl2pPr marL="894969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2pPr>
            <a:lvl3pPr marL="1789938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3pPr>
            <a:lvl4pPr marL="2684907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4pPr>
            <a:lvl5pPr marL="3579876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5pPr>
            <a:lvl6pPr marL="4474845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6pPr>
            <a:lvl7pPr marL="5369814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7pPr>
            <a:lvl8pPr marL="6264783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8pPr>
            <a:lvl9pPr marL="7159752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5900" y="5040631"/>
            <a:ext cx="3650545" cy="14255534"/>
          </a:xfrm>
        </p:spPr>
        <p:txBody>
          <a:bodyPr/>
          <a:lstStyle>
            <a:lvl1pPr>
              <a:defRPr sz="5500"/>
            </a:lvl1pPr>
            <a:lvl2pPr>
              <a:defRPr sz="4700"/>
            </a:lvl2pPr>
            <a:lvl3pPr>
              <a:defRPr sz="3900"/>
            </a:lvl3pPr>
            <a:lvl4pPr>
              <a:defRPr sz="3500"/>
            </a:lvl4pPr>
            <a:lvl5pPr>
              <a:defRPr sz="3500"/>
            </a:lvl5pPr>
            <a:lvl6pPr>
              <a:defRPr sz="3500"/>
            </a:lvl6pPr>
            <a:lvl7pPr>
              <a:defRPr sz="3500"/>
            </a:lvl7pPr>
            <a:lvl8pPr>
              <a:defRPr sz="3500"/>
            </a:lvl8pPr>
            <a:lvl9pPr>
              <a:defRPr sz="3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51287" y="5040631"/>
            <a:ext cx="3650545" cy="14255534"/>
          </a:xfrm>
        </p:spPr>
        <p:txBody>
          <a:bodyPr/>
          <a:lstStyle>
            <a:lvl1pPr>
              <a:defRPr sz="5500"/>
            </a:lvl1pPr>
            <a:lvl2pPr>
              <a:defRPr sz="4700"/>
            </a:lvl2pPr>
            <a:lvl3pPr>
              <a:defRPr sz="3900"/>
            </a:lvl3pPr>
            <a:lvl4pPr>
              <a:defRPr sz="3500"/>
            </a:lvl4pPr>
            <a:lvl5pPr>
              <a:defRPr sz="3500"/>
            </a:lvl5pPr>
            <a:lvl6pPr>
              <a:defRPr sz="3500"/>
            </a:lvl6pPr>
            <a:lvl7pPr>
              <a:defRPr sz="3500"/>
            </a:lvl7pPr>
            <a:lvl8pPr>
              <a:defRPr sz="3500"/>
            </a:lvl8pPr>
            <a:lvl9pPr>
              <a:defRPr sz="3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515" y="648832"/>
            <a:ext cx="9981248" cy="27003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520" y="3626704"/>
            <a:ext cx="4900134" cy="1511438"/>
          </a:xfrm>
        </p:spPr>
        <p:txBody>
          <a:bodyPr anchor="b"/>
          <a:lstStyle>
            <a:lvl1pPr marL="0" indent="0">
              <a:buNone/>
              <a:defRPr sz="4700" b="1"/>
            </a:lvl1pPr>
            <a:lvl2pPr marL="894969" indent="0">
              <a:buNone/>
              <a:defRPr sz="3900" b="1"/>
            </a:lvl2pPr>
            <a:lvl3pPr marL="1789938" indent="0">
              <a:buNone/>
              <a:defRPr sz="3500" b="1"/>
            </a:lvl3pPr>
            <a:lvl4pPr marL="2684907" indent="0">
              <a:buNone/>
              <a:defRPr sz="3100" b="1"/>
            </a:lvl4pPr>
            <a:lvl5pPr marL="3579876" indent="0">
              <a:buNone/>
              <a:defRPr sz="3100" b="1"/>
            </a:lvl5pPr>
            <a:lvl6pPr marL="4474845" indent="0">
              <a:buNone/>
              <a:defRPr sz="3100" b="1"/>
            </a:lvl6pPr>
            <a:lvl7pPr marL="5369814" indent="0">
              <a:buNone/>
              <a:defRPr sz="3100" b="1"/>
            </a:lvl7pPr>
            <a:lvl8pPr marL="6264783" indent="0">
              <a:buNone/>
              <a:defRPr sz="3100" b="1"/>
            </a:lvl8pPr>
            <a:lvl9pPr marL="7159752" indent="0">
              <a:buNone/>
              <a:defRPr sz="3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4520" y="5138142"/>
            <a:ext cx="4900134" cy="9334918"/>
          </a:xfrm>
        </p:spPr>
        <p:txBody>
          <a:bodyPr/>
          <a:lstStyle>
            <a:lvl1pPr>
              <a:defRPr sz="4700"/>
            </a:lvl1pPr>
            <a:lvl2pPr>
              <a:defRPr sz="3900"/>
            </a:lvl2pPr>
            <a:lvl3pPr>
              <a:defRPr sz="35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33706" y="3626704"/>
            <a:ext cx="4902056" cy="1511438"/>
          </a:xfrm>
        </p:spPr>
        <p:txBody>
          <a:bodyPr anchor="b"/>
          <a:lstStyle>
            <a:lvl1pPr marL="0" indent="0">
              <a:buNone/>
              <a:defRPr sz="4700" b="1"/>
            </a:lvl1pPr>
            <a:lvl2pPr marL="894969" indent="0">
              <a:buNone/>
              <a:defRPr sz="3900" b="1"/>
            </a:lvl2pPr>
            <a:lvl3pPr marL="1789938" indent="0">
              <a:buNone/>
              <a:defRPr sz="3500" b="1"/>
            </a:lvl3pPr>
            <a:lvl4pPr marL="2684907" indent="0">
              <a:buNone/>
              <a:defRPr sz="3100" b="1"/>
            </a:lvl4pPr>
            <a:lvl5pPr marL="3579876" indent="0">
              <a:buNone/>
              <a:defRPr sz="3100" b="1"/>
            </a:lvl5pPr>
            <a:lvl6pPr marL="4474845" indent="0">
              <a:buNone/>
              <a:defRPr sz="3100" b="1"/>
            </a:lvl6pPr>
            <a:lvl7pPr marL="5369814" indent="0">
              <a:buNone/>
              <a:defRPr sz="3100" b="1"/>
            </a:lvl7pPr>
            <a:lvl8pPr marL="6264783" indent="0">
              <a:buNone/>
              <a:defRPr sz="3100" b="1"/>
            </a:lvl8pPr>
            <a:lvl9pPr marL="7159752" indent="0">
              <a:buNone/>
              <a:defRPr sz="3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33706" y="5138142"/>
            <a:ext cx="4902056" cy="9334918"/>
          </a:xfrm>
        </p:spPr>
        <p:txBody>
          <a:bodyPr/>
          <a:lstStyle>
            <a:lvl1pPr>
              <a:defRPr sz="4700"/>
            </a:lvl1pPr>
            <a:lvl2pPr>
              <a:defRPr sz="3900"/>
            </a:lvl2pPr>
            <a:lvl3pPr>
              <a:defRPr sz="35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516" y="645081"/>
            <a:ext cx="3648623" cy="2745344"/>
          </a:xfrm>
        </p:spPr>
        <p:txBody>
          <a:bodyPr anchor="b"/>
          <a:lstStyle>
            <a:lvl1pPr algn="l">
              <a:defRPr sz="39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5990" y="645087"/>
            <a:ext cx="6199776" cy="13827980"/>
          </a:xfrm>
        </p:spPr>
        <p:txBody>
          <a:bodyPr/>
          <a:lstStyle>
            <a:lvl1pPr>
              <a:defRPr sz="6300"/>
            </a:lvl1pPr>
            <a:lvl2pPr>
              <a:defRPr sz="5500"/>
            </a:lvl2pPr>
            <a:lvl3pPr>
              <a:defRPr sz="4700"/>
            </a:lvl3pPr>
            <a:lvl4pPr>
              <a:defRPr sz="3900"/>
            </a:lvl4pPr>
            <a:lvl5pPr>
              <a:defRPr sz="3900"/>
            </a:lvl5pPr>
            <a:lvl6pPr>
              <a:defRPr sz="3900"/>
            </a:lvl6pPr>
            <a:lvl7pPr>
              <a:defRPr sz="3900"/>
            </a:lvl7pPr>
            <a:lvl8pPr>
              <a:defRPr sz="3900"/>
            </a:lvl8pPr>
            <a:lvl9pPr>
              <a:defRPr sz="3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4516" y="3390426"/>
            <a:ext cx="3648623" cy="11082637"/>
          </a:xfrm>
        </p:spPr>
        <p:txBody>
          <a:bodyPr/>
          <a:lstStyle>
            <a:lvl1pPr marL="0" indent="0">
              <a:buNone/>
              <a:defRPr sz="2700"/>
            </a:lvl1pPr>
            <a:lvl2pPr marL="894969" indent="0">
              <a:buNone/>
              <a:defRPr sz="2300"/>
            </a:lvl2pPr>
            <a:lvl3pPr marL="1789938" indent="0">
              <a:buNone/>
              <a:defRPr sz="2000"/>
            </a:lvl3pPr>
            <a:lvl4pPr marL="2684907" indent="0">
              <a:buNone/>
              <a:defRPr sz="1800"/>
            </a:lvl4pPr>
            <a:lvl5pPr marL="3579876" indent="0">
              <a:buNone/>
              <a:defRPr sz="1800"/>
            </a:lvl5pPr>
            <a:lvl6pPr marL="4474845" indent="0">
              <a:buNone/>
              <a:defRPr sz="1800"/>
            </a:lvl6pPr>
            <a:lvl7pPr marL="5369814" indent="0">
              <a:buNone/>
              <a:defRPr sz="1800"/>
            </a:lvl7pPr>
            <a:lvl8pPr marL="6264783" indent="0">
              <a:buNone/>
              <a:defRPr sz="1800"/>
            </a:lvl8pPr>
            <a:lvl9pPr marL="7159752" indent="0">
              <a:buNone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3777" y="11341422"/>
            <a:ext cx="6654165" cy="1338919"/>
          </a:xfrm>
        </p:spPr>
        <p:txBody>
          <a:bodyPr anchor="b"/>
          <a:lstStyle>
            <a:lvl1pPr algn="l">
              <a:defRPr sz="39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73777" y="1447680"/>
            <a:ext cx="6654165" cy="9721215"/>
          </a:xfrm>
        </p:spPr>
        <p:txBody>
          <a:bodyPr/>
          <a:lstStyle>
            <a:lvl1pPr marL="0" indent="0">
              <a:buNone/>
              <a:defRPr sz="6300"/>
            </a:lvl1pPr>
            <a:lvl2pPr marL="894969" indent="0">
              <a:buNone/>
              <a:defRPr sz="5500"/>
            </a:lvl2pPr>
            <a:lvl3pPr marL="1789938" indent="0">
              <a:buNone/>
              <a:defRPr sz="4700"/>
            </a:lvl3pPr>
            <a:lvl4pPr marL="2684907" indent="0">
              <a:buNone/>
              <a:defRPr sz="3900"/>
            </a:lvl4pPr>
            <a:lvl5pPr marL="3579876" indent="0">
              <a:buNone/>
              <a:defRPr sz="3900"/>
            </a:lvl5pPr>
            <a:lvl6pPr marL="4474845" indent="0">
              <a:buNone/>
              <a:defRPr sz="3900"/>
            </a:lvl6pPr>
            <a:lvl7pPr marL="5369814" indent="0">
              <a:buNone/>
              <a:defRPr sz="3900"/>
            </a:lvl7pPr>
            <a:lvl8pPr marL="6264783" indent="0">
              <a:buNone/>
              <a:defRPr sz="3900"/>
            </a:lvl8pPr>
            <a:lvl9pPr marL="7159752" indent="0">
              <a:buNone/>
              <a:defRPr sz="39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73777" y="12680342"/>
            <a:ext cx="6654165" cy="1901486"/>
          </a:xfrm>
        </p:spPr>
        <p:txBody>
          <a:bodyPr/>
          <a:lstStyle>
            <a:lvl1pPr marL="0" indent="0">
              <a:buNone/>
              <a:defRPr sz="2700"/>
            </a:lvl1pPr>
            <a:lvl2pPr marL="894969" indent="0">
              <a:buNone/>
              <a:defRPr sz="2300"/>
            </a:lvl2pPr>
            <a:lvl3pPr marL="1789938" indent="0">
              <a:buNone/>
              <a:defRPr sz="2000"/>
            </a:lvl3pPr>
            <a:lvl4pPr marL="2684907" indent="0">
              <a:buNone/>
              <a:defRPr sz="1800"/>
            </a:lvl4pPr>
            <a:lvl5pPr marL="3579876" indent="0">
              <a:buNone/>
              <a:defRPr sz="1800"/>
            </a:lvl5pPr>
            <a:lvl6pPr marL="4474845" indent="0">
              <a:buNone/>
              <a:defRPr sz="1800"/>
            </a:lvl6pPr>
            <a:lvl7pPr marL="5369814" indent="0">
              <a:buNone/>
              <a:defRPr sz="1800"/>
            </a:lvl7pPr>
            <a:lvl8pPr marL="6264783" indent="0">
              <a:buNone/>
              <a:defRPr sz="1800"/>
            </a:lvl8pPr>
            <a:lvl9pPr marL="7159752" indent="0">
              <a:buNone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4515" y="648832"/>
            <a:ext cx="9981248" cy="2700338"/>
          </a:xfrm>
          <a:prstGeom prst="rect">
            <a:avLst/>
          </a:prstGeom>
        </p:spPr>
        <p:txBody>
          <a:bodyPr vert="horz" lIns="178994" tIns="89497" rIns="178994" bIns="8949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515" y="3780480"/>
            <a:ext cx="9981248" cy="10692587"/>
          </a:xfrm>
          <a:prstGeom prst="rect">
            <a:avLst/>
          </a:prstGeom>
        </p:spPr>
        <p:txBody>
          <a:bodyPr vert="horz" lIns="178994" tIns="89497" rIns="178994" bIns="8949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4519" y="15016884"/>
            <a:ext cx="2587728" cy="862607"/>
          </a:xfrm>
          <a:prstGeom prst="rect">
            <a:avLst/>
          </a:prstGeom>
        </p:spPr>
        <p:txBody>
          <a:bodyPr vert="horz" lIns="178994" tIns="89497" rIns="178994" bIns="89497" rtlCol="0" anchor="ctr"/>
          <a:lstStyle>
            <a:lvl1pPr algn="l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5C43C-B464-43DD-BD89-61F79C7DCCE7}" type="datetimeFigureOut">
              <a:rPr lang="en-US" smtClean="0"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9177" y="15016884"/>
            <a:ext cx="3511924" cy="862607"/>
          </a:xfrm>
          <a:prstGeom prst="rect">
            <a:avLst/>
          </a:prstGeom>
        </p:spPr>
        <p:txBody>
          <a:bodyPr vert="horz" lIns="178994" tIns="89497" rIns="178994" bIns="89497" rtlCol="0" anchor="ctr"/>
          <a:lstStyle>
            <a:lvl1pPr algn="ct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48039" y="15016884"/>
            <a:ext cx="2587728" cy="862607"/>
          </a:xfrm>
          <a:prstGeom prst="rect">
            <a:avLst/>
          </a:prstGeom>
        </p:spPr>
        <p:txBody>
          <a:bodyPr vert="horz" lIns="178994" tIns="89497" rIns="178994" bIns="89497" rtlCol="0" anchor="ctr"/>
          <a:lstStyle>
            <a:lvl1pPr algn="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24716-510E-435F-B821-FE2C0509AB6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789938" rtl="0" eaLnBrk="1" latinLnBrk="0" hangingPunct="1">
        <a:spcBef>
          <a:spcPct val="0"/>
        </a:spcBef>
        <a:buNone/>
        <a:defRPr sz="8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71227" indent="-671227" algn="l" defTabSz="1789938" rtl="0" eaLnBrk="1" latinLnBrk="0" hangingPunct="1">
        <a:spcBef>
          <a:spcPct val="20000"/>
        </a:spcBef>
        <a:buFont typeface="Arial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1pPr>
      <a:lvl2pPr marL="1454325" indent="-559356" algn="l" defTabSz="1789938" rtl="0" eaLnBrk="1" latinLnBrk="0" hangingPunct="1">
        <a:spcBef>
          <a:spcPct val="20000"/>
        </a:spcBef>
        <a:buFont typeface="Arial" pitchFamily="34" charset="0"/>
        <a:buChar char="–"/>
        <a:defRPr sz="5500" kern="1200">
          <a:solidFill>
            <a:schemeClr val="tx1"/>
          </a:solidFill>
          <a:latin typeface="+mn-lt"/>
          <a:ea typeface="+mn-ea"/>
          <a:cs typeface="+mn-cs"/>
        </a:defRPr>
      </a:lvl2pPr>
      <a:lvl3pPr marL="2237423" indent="-447485" algn="l" defTabSz="1789938" rtl="0" eaLnBrk="1" latinLnBrk="0" hangingPunct="1">
        <a:spcBef>
          <a:spcPct val="20000"/>
        </a:spcBef>
        <a:buFont typeface="Arial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132392" indent="-447485" algn="l" defTabSz="1789938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4pPr>
      <a:lvl5pPr marL="4027361" indent="-447485" algn="l" defTabSz="1789938" rtl="0" eaLnBrk="1" latinLnBrk="0" hangingPunct="1">
        <a:spcBef>
          <a:spcPct val="20000"/>
        </a:spcBef>
        <a:buFont typeface="Arial" pitchFamily="34" charset="0"/>
        <a:buChar char="»"/>
        <a:defRPr sz="3900" kern="1200">
          <a:solidFill>
            <a:schemeClr val="tx1"/>
          </a:solidFill>
          <a:latin typeface="+mn-lt"/>
          <a:ea typeface="+mn-ea"/>
          <a:cs typeface="+mn-cs"/>
        </a:defRPr>
      </a:lvl5pPr>
      <a:lvl6pPr marL="4922330" indent="-447485" algn="l" defTabSz="178993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6pPr>
      <a:lvl7pPr marL="5817299" indent="-447485" algn="l" defTabSz="178993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7pPr>
      <a:lvl8pPr marL="6712268" indent="-447485" algn="l" defTabSz="178993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8pPr>
      <a:lvl9pPr marL="7607237" indent="-447485" algn="l" defTabSz="178993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89938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94969" algn="l" defTabSz="1789938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789938" algn="l" defTabSz="1789938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3pPr>
      <a:lvl4pPr marL="2684907" algn="l" defTabSz="1789938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79876" algn="l" defTabSz="1789938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474845" algn="l" defTabSz="1789938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369814" algn="l" defTabSz="1789938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6264783" algn="l" defTabSz="1789938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7159752" algn="l" defTabSz="1789938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Documents and Settings\mostyn\My Documents\OriginLab\Origin8\User Files\Copy of Graph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158750"/>
            <a:ext cx="11145838" cy="1651952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473699" y="15530564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Time (s)</a:t>
            </a:r>
            <a:endParaRPr lang="en-GB" sz="4000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-1101844" y="6604061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Speed (Hz)</a:t>
            </a:r>
            <a:endParaRPr lang="en-GB" sz="4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8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MTB</dc:creator>
  <cp:lastModifiedBy>MTB</cp:lastModifiedBy>
  <cp:revision>11</cp:revision>
  <dcterms:created xsi:type="dcterms:W3CDTF">2008-11-09T12:57:35Z</dcterms:created>
  <dcterms:modified xsi:type="dcterms:W3CDTF">2008-11-09T14:32:02Z</dcterms:modified>
</cp:coreProperties>
</file>