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48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7F7BD-9D3D-49D5-BF16-7DE7B7421ADD}" type="datetimeFigureOut">
              <a:rPr lang="en-US" smtClean="0"/>
              <a:pPr/>
              <a:t>10/8/2008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2210A-8D97-4AF4-8004-448A060B8FA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mostyn\Desktop\Copy of IMG_6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2405283"/>
          </a:xfrm>
          <a:prstGeom prst="rect">
            <a:avLst/>
          </a:prstGeom>
          <a:noFill/>
        </p:spPr>
      </p:pic>
      <p:pic>
        <p:nvPicPr>
          <p:cNvPr id="1026" name="Picture 2" descr="C:\Users\mostyn\Desktop\dot blot fig\b\develop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2560" y="2643175"/>
            <a:ext cx="4256638" cy="3143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142908"/>
            <a:ext cx="100010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</a:rPr>
              <a:t>A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3600" dirty="0" smtClean="0"/>
              <a:t>B</a:t>
            </a:r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r>
              <a:rPr lang="en-GB" sz="2000" dirty="0" smtClean="0">
                <a:solidFill>
                  <a:schemeClr val="bg1"/>
                </a:solidFill>
              </a:rPr>
              <a:t>d</a:t>
            </a:r>
          </a:p>
          <a:p>
            <a:r>
              <a:rPr lang="en-GB" sz="3600" dirty="0" smtClean="0"/>
              <a:t>C</a:t>
            </a:r>
            <a:endParaRPr lang="en-GB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916502" y="2969392"/>
            <a:ext cx="150019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dirty="0" smtClean="0"/>
          </a:p>
          <a:p>
            <a:pPr algn="ctr"/>
            <a:endParaRPr lang="en-GB" sz="2000" dirty="0" smtClean="0">
              <a:solidFill>
                <a:schemeClr val="bg1"/>
              </a:solidFill>
            </a:endParaRPr>
          </a:p>
          <a:p>
            <a:pPr algn="ctr"/>
            <a:endParaRPr lang="en-GB" sz="2400" dirty="0" smtClean="0"/>
          </a:p>
          <a:p>
            <a:pPr algn="ctr"/>
            <a:endParaRPr lang="en-GB" sz="2400" dirty="0" smtClean="0"/>
          </a:p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 f</a:t>
            </a:r>
          </a:p>
          <a:p>
            <a:pPr algn="ctr"/>
            <a:endParaRPr lang="en-GB" sz="2400" dirty="0" smtClean="0"/>
          </a:p>
          <a:p>
            <a:pPr algn="ctr"/>
            <a:r>
              <a:rPr lang="en-GB" sz="2000" dirty="0" smtClean="0">
                <a:solidFill>
                  <a:srgbClr val="FF0000"/>
                </a:solidFill>
              </a:rPr>
              <a:t>Protein Standards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28604" y="2571736"/>
            <a:ext cx="4857784" cy="2214578"/>
          </a:xfrm>
          <a:prstGeom prst="round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428604" y="4833368"/>
            <a:ext cx="4857784" cy="92869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C:\Users\mostyn\Desktop\dot blot fig\c\Graph11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002" y="5838315"/>
            <a:ext cx="4355910" cy="346418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12064" y="3304032"/>
            <a:ext cx="963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Samples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</Words>
  <Application>Microsoft Office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Judy Armitage</cp:lastModifiedBy>
  <cp:revision>14</cp:revision>
  <dcterms:created xsi:type="dcterms:W3CDTF">2008-10-03T16:49:21Z</dcterms:created>
  <dcterms:modified xsi:type="dcterms:W3CDTF">2008-10-08T09:27:46Z</dcterms:modified>
</cp:coreProperties>
</file>