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44018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02" y="-342"/>
      </p:cViewPr>
      <p:guideLst>
        <p:guide orient="horz" pos="2880"/>
        <p:guide pos="4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135" y="2840569"/>
            <a:ext cx="1224153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0270" y="5181600"/>
            <a:ext cx="1008126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30978" y="488951"/>
            <a:ext cx="2430305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0069" y="488951"/>
            <a:ext cx="7050882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644" y="5875867"/>
            <a:ext cx="1224153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7644" y="3875619"/>
            <a:ext cx="1224153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68" y="2844801"/>
            <a:ext cx="4740593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0691" y="2844801"/>
            <a:ext cx="4740593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90" y="366184"/>
            <a:ext cx="1296162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91" y="2046817"/>
            <a:ext cx="636329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091" y="2899833"/>
            <a:ext cx="636329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15916" y="2046817"/>
            <a:ext cx="6365795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315916" y="2899833"/>
            <a:ext cx="6365795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91" y="364067"/>
            <a:ext cx="4738094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0704" y="364068"/>
            <a:ext cx="8051007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91" y="1913468"/>
            <a:ext cx="4738094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854" y="6400801"/>
            <a:ext cx="864108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2854" y="817033"/>
            <a:ext cx="864108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2854" y="7156452"/>
            <a:ext cx="864108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90" y="366184"/>
            <a:ext cx="1296162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90" y="2133602"/>
            <a:ext cx="1296162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90" y="8475135"/>
            <a:ext cx="33604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1A413-5306-47F4-B5F0-26044F1E1917}" type="datetimeFigureOut">
              <a:rPr lang="en-US" smtClean="0"/>
              <a:pPr/>
              <a:t>10/29/2008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20615" y="8475135"/>
            <a:ext cx="456057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21290" y="8475135"/>
            <a:ext cx="33604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C46D3-E3AF-4F7D-BF12-B28840FACAE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5" descr="C:\Documents and Settings\mostyn\Desktop\Copy of IMG_64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130562"/>
            <a:ext cx="9698631" cy="3401568"/>
          </a:xfrm>
          <a:prstGeom prst="rect">
            <a:avLst/>
          </a:prstGeom>
          <a:noFill/>
        </p:spPr>
      </p:pic>
      <p:pic>
        <p:nvPicPr>
          <p:cNvPr id="5" name="Picture 2" descr="C:\Users\mostyn\Desktop\dot blot fig\b\develop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1056" y="2387165"/>
            <a:ext cx="4256638" cy="3143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93767" y="2784819"/>
            <a:ext cx="150019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 smtClean="0"/>
          </a:p>
          <a:p>
            <a:endParaRPr lang="en-GB" sz="20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1200" dirty="0" smtClean="0"/>
              <a:t>  </a:t>
            </a:r>
          </a:p>
          <a:p>
            <a:endParaRPr lang="en-GB" sz="2400" dirty="0" smtClean="0"/>
          </a:p>
          <a:p>
            <a:r>
              <a:rPr lang="en-GB" sz="2000" dirty="0" smtClean="0"/>
              <a:t>Protein Standards</a:t>
            </a:r>
            <a:endParaRPr lang="en-GB" sz="2000" dirty="0"/>
          </a:p>
        </p:txBody>
      </p:sp>
      <p:pic>
        <p:nvPicPr>
          <p:cNvPr id="10" name="Picture 4" descr="C:\Users\mostyn\Desktop\dot blot fig\c\Graph11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43512" y="2280568"/>
            <a:ext cx="4355910" cy="346418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124" y="35340"/>
            <a:ext cx="624520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(a)</a:t>
            </a:r>
            <a:endParaRPr lang="en-GB" sz="3600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sz="3600" dirty="0" smtClean="0"/>
              <a:t>(b)</a:t>
            </a:r>
            <a:r>
              <a:rPr lang="en-GB" sz="3600" dirty="0" smtClean="0"/>
              <a:t>					   </a:t>
            </a:r>
            <a:r>
              <a:rPr lang="en-GB" sz="3600" dirty="0" smtClean="0"/>
              <a:t>(c)</a:t>
            </a:r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r>
              <a:rPr lang="en-GB" sz="2000" dirty="0" smtClean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552052" y="4457129"/>
            <a:ext cx="4611457" cy="2336800"/>
          </a:xfrm>
        </p:spPr>
        <p:txBody>
          <a:bodyPr>
            <a:normAutofit/>
          </a:bodyPr>
          <a:lstStyle/>
          <a:p>
            <a:pPr algn="r"/>
            <a:r>
              <a:rPr lang="en-GB" sz="6600" dirty="0" smtClean="0">
                <a:solidFill>
                  <a:schemeClr val="tx1"/>
                </a:solidFill>
                <a:latin typeface="Century Gothic" pitchFamily="34" charset="0"/>
                <a:cs typeface="Arial" pitchFamily="34" charset="0"/>
              </a:rPr>
              <a:t>]</a:t>
            </a:r>
            <a:endParaRPr lang="en-GB" sz="6600" dirty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10</Words>
  <Application>Microsoft Office PowerPoint</Application>
  <PresentationFormat>Custom</PresentationFormat>
  <Paragraphs>22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MTB</dc:creator>
  <cp:lastModifiedBy>MTB</cp:lastModifiedBy>
  <cp:revision>8</cp:revision>
  <dcterms:created xsi:type="dcterms:W3CDTF">2008-10-17T18:53:31Z</dcterms:created>
  <dcterms:modified xsi:type="dcterms:W3CDTF">2008-10-29T14:26:55Z</dcterms:modified>
</cp:coreProperties>
</file>