
<file path=[Content_Types].xml><?xml version="1.0" encoding="utf-8"?>
<Types xmlns="http://schemas.openxmlformats.org/package/2006/content-types">
  <Override PartName="/ppt/theme/themeOverride6.xml" ContentType="application/vnd.openxmlformats-officedocument.themeOverride+xml"/>
  <Override PartName="/ppt/charts/chart4.xml" ContentType="application/vnd.openxmlformats-officedocument.drawingml.char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app.xml" ContentType="application/vnd.openxmlformats-officedocument.extended-properti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charts/chart9.xml" ContentType="application/vnd.openxmlformats-officedocument.drawingml.chart+xml"/>
  <Default Extension="xml" ContentType="application/xml"/>
  <Override PartName="/ppt/theme/themeOverride7.xml" ContentType="application/vnd.openxmlformats-officedocument.themeOverride+xml"/>
  <Override PartName="/ppt/tableStyles.xml" ContentType="application/vnd.openxmlformats-officedocument.presentationml.tableStyles+xml"/>
  <Override PartName="/ppt/charts/chart5.xml" ContentType="application/vnd.openxmlformats-officedocument.drawingml.chart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Override PartName="/ppt/theme/theme3.xml" ContentType="application/vnd.openxmlformats-officedocument.theme+xml"/>
  <Override PartName="/ppt/theme/themeOverride8.xml" ContentType="application/vnd.openxmlformats-officedocument.themeOverride+xml"/>
  <Override PartName="/ppt/charts/chart6.xml" ContentType="application/vnd.openxmlformats-officedocument.drawingml.chart+xml"/>
  <Override PartName="/ppt/notesSlides/notesSlide2.xml" ContentType="application/vnd.openxmlformats-officedocument.presentationml.notesSlide+xml"/>
  <Override PartName="/ppt/slides/slide7.xml" ContentType="application/vnd.openxmlformats-officedocument.presentationml.slide+xml"/>
  <Override PartName="/ppt/charts/chart2.xml" ContentType="application/vnd.openxmlformats-officedocument.drawingml.chart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Override PartName="/ppt/charts/chart7.xml" ContentType="application/vnd.openxmlformats-officedocument.drawingml.chart+xml"/>
  <Override PartName="/ppt/theme/themeOverride5.xml" ContentType="application/vnd.openxmlformats-officedocument.themeOverride+xml"/>
  <Override PartName="/ppt/notesSlides/notesSlide3.xml" ContentType="application/vnd.openxmlformats-officedocument.presentationml.notesSlide+xml"/>
  <Override PartName="/ppt/slides/slide8.xml" ContentType="application/vnd.openxmlformats-officedocument.presentationml.slide+xml"/>
  <Override PartName="/ppt/charts/chart3.xml" ContentType="application/vnd.openxmlformats-officedocument.drawingml.chart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  <Default Extension="bin" ContentType="application/vnd.openxmlformats-officedocument.presentationml.printerSettings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626" r:id="rId2"/>
    <p:sldId id="606" r:id="rId3"/>
    <p:sldId id="611" r:id="rId4"/>
    <p:sldId id="622" r:id="rId5"/>
    <p:sldId id="623" r:id="rId6"/>
    <p:sldId id="602" r:id="rId7"/>
    <p:sldId id="625" r:id="rId8"/>
    <p:sldId id="620" r:id="rId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Comic Sans MS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  <p:showPr showNarration="1" useTimings="0">
    <p:present/>
    <p:sldAll/>
    <p:penClr>
      <a:schemeClr val="tx1"/>
    </p:penClr>
    <p:extLst>
      <p:ext uri="{EC167BDD-8182-4AB7-AECC-EB403E3ABB37}">
        <p14:laserClr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>
          <a:srgbClr val="FF0000"/>
        </p14:laserClr>
      </p:ext>
      <p:ext uri="{2FDB2607-1784-4EEB-B798-7EB5836EED8A}">
        <p14:showMediaCtrls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0"/>
      </p:ext>
    </p:extLst>
  </p:showPr>
  <p:clrMru>
    <a:srgbClr val="B3B3B3"/>
    <a:srgbClr val="00BA00"/>
    <a:srgbClr val="FFFF66"/>
    <a:srgbClr val="00A200"/>
    <a:srgbClr val="CEDEFF"/>
    <a:srgbClr val="FFF3BE"/>
    <a:srgbClr val="9DEB8D"/>
    <a:srgbClr val="00EB02"/>
  </p:clrMru>
  <p:extLst>
    <p:ext uri="{E76CE94A-603C-4142-B9EB-6D1370010A27}">
      <p14:discardImageEditData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0"/>
    </p:ext>
    <p:ext uri="{D31A062A-798A-4329-ABDD-BBA856620510}">
      <p14:defaultImageDpi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SorterView">
  <p:normalViewPr snapVertSplitter="1" vertBarState="minimized" horzBarState="maximized">
    <p:restoredLeft sz="15620"/>
    <p:restoredTop sz="95263" autoAdjust="0"/>
  </p:normalViewPr>
  <p:slideViewPr>
    <p:cSldViewPr>
      <p:cViewPr varScale="1">
        <p:scale>
          <a:sx n="117" d="100"/>
          <a:sy n="117" d="100"/>
        </p:scale>
        <p:origin x="-1128" y="-104"/>
      </p:cViewPr>
      <p:guideLst>
        <p:guide orient="horz" pos="2678"/>
        <p:guide pos="34"/>
        <p:guide pos="24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3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oleObject" Target="file:///C:\Users\Alice\Documents\FHS\project\PAS%20feb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oleObject" Target="file:///C:\Users\Alice\Documents\MOF%20paper\prism%20data%2031-3-1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oleObject" Target="file:///C:\Users\Alice\Documents\MOF%20paper\collagen%20data%2012-8-12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oleObject" Target="file:///C:\Users\Alice\Documents\MOF%20paper\theca%20pas%2017-1-1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oleObject" Target="file:///C:\Users\Alice\Documents\MOF%20paper\theca%20pas%2012-6-13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.xml"/><Relationship Id="rId2" Type="http://schemas.openxmlformats.org/officeDocument/2006/relationships/oleObject" Target="USB2:MOF%20data:EM%20data%20on%20morphology:BL%20variation%20recat.%2010nov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.xml"/><Relationship Id="rId2" Type="http://schemas.openxmlformats.org/officeDocument/2006/relationships/oleObject" Target="USB2:MOF%20data:EM%20data%20on%20morphology:BL%20variation%20recategorized%202nov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8.xml"/><Relationship Id="rId2" Type="http://schemas.openxmlformats.org/officeDocument/2006/relationships/oleObject" Target="file:///C:\Users\Alice\Documents\MOF%20paper\EM%20BL%20thickness%205-2-13%20draft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uzannah:Desktop:FBL%20length%20APS%2019-6-1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52077080343871"/>
          <c:y val="0.0514007637457335"/>
          <c:w val="0.847922919656129"/>
          <c:h val="0.777060882124208"/>
        </c:manualLayout>
      </c:layout>
      <c:barChart>
        <c:barDir val="col"/>
        <c:grouping val="clustered"/>
        <c:ser>
          <c:idx val="0"/>
          <c:order val="0"/>
          <c:tx>
            <c:strRef>
              <c:f>Sheet1!$E$30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rgbClr val="FFFFFF"/>
            </a:solidFill>
            <a:ln>
              <a:solidFill>
                <a:srgbClr val="000000"/>
              </a:solidFill>
            </a:ln>
          </c:spPr>
          <c:cat>
            <c:strRef>
              <c:f>Sheet1!$D$32:$D$35</c:f>
              <c:strCache>
                <c:ptCount val="4"/>
                <c:pt idx="0">
                  <c:v>Primary</c:v>
                </c:pt>
                <c:pt idx="1">
                  <c:v>Secondary</c:v>
                </c:pt>
                <c:pt idx="2">
                  <c:v>Preantral</c:v>
                </c:pt>
                <c:pt idx="3">
                  <c:v>Antral</c:v>
                </c:pt>
              </c:strCache>
            </c:strRef>
          </c:cat>
          <c:val>
            <c:numRef>
              <c:f>Sheet1!$F$38:$F$41</c:f>
              <c:numCache>
                <c:formatCode>0</c:formatCode>
                <c:ptCount val="4"/>
                <c:pt idx="0">
                  <c:v>9.0909090909091</c:v>
                </c:pt>
                <c:pt idx="1">
                  <c:v>20.58823529411746</c:v>
                </c:pt>
                <c:pt idx="2">
                  <c:v>19.64285714285723</c:v>
                </c:pt>
                <c:pt idx="3">
                  <c:v>21.73913043478261</c:v>
                </c:pt>
              </c:numCache>
            </c:numRef>
          </c:val>
        </c:ser>
        <c:ser>
          <c:idx val="1"/>
          <c:order val="1"/>
          <c:tx>
            <c:strRef>
              <c:f>Sheet1!$H$30</c:f>
              <c:strCache>
                <c:ptCount val="1"/>
                <c:pt idx="0">
                  <c:v>Mutant</c:v>
                </c:pt>
              </c:strCache>
            </c:strRef>
          </c:tx>
          <c:spPr>
            <a:solidFill>
              <a:srgbClr val="000000"/>
            </a:solidFill>
            <a:ln>
              <a:solidFill>
                <a:srgbClr val="000000"/>
              </a:solidFill>
            </a:ln>
          </c:spPr>
          <c:cat>
            <c:strRef>
              <c:f>Sheet1!$D$32:$D$35</c:f>
              <c:strCache>
                <c:ptCount val="4"/>
                <c:pt idx="0">
                  <c:v>Primary</c:v>
                </c:pt>
                <c:pt idx="1">
                  <c:v>Secondary</c:v>
                </c:pt>
                <c:pt idx="2">
                  <c:v>Preantral</c:v>
                </c:pt>
                <c:pt idx="3">
                  <c:v>Antral</c:v>
                </c:pt>
              </c:strCache>
            </c:strRef>
          </c:cat>
          <c:val>
            <c:numRef>
              <c:f>Sheet1!$H$38:$H$41</c:f>
              <c:numCache>
                <c:formatCode>0</c:formatCode>
                <c:ptCount val="4"/>
                <c:pt idx="0">
                  <c:v>0.0</c:v>
                </c:pt>
                <c:pt idx="1">
                  <c:v>6.557377049180328</c:v>
                </c:pt>
                <c:pt idx="2">
                  <c:v>28.33333333333302</c:v>
                </c:pt>
                <c:pt idx="3">
                  <c:v>53.84615384615428</c:v>
                </c:pt>
              </c:numCache>
            </c:numRef>
          </c:val>
        </c:ser>
        <c:axId val="197081624"/>
        <c:axId val="196537896"/>
      </c:barChart>
      <c:catAx>
        <c:axId val="197081624"/>
        <c:scaling>
          <c:orientation val="minMax"/>
        </c:scaling>
        <c:axPos val="b"/>
        <c:tickLblPos val="nextTo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lang="en-GB"/>
            </a:pPr>
            <a:endParaRPr lang="en-US"/>
          </a:p>
        </c:txPr>
        <c:crossAx val="196537896"/>
        <c:crosses val="autoZero"/>
        <c:auto val="1"/>
        <c:lblAlgn val="ctr"/>
        <c:lblOffset val="100"/>
      </c:catAx>
      <c:valAx>
        <c:axId val="196537896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lang="en-GB" b="0"/>
                </a:pPr>
                <a:r>
                  <a:rPr lang="en-GB" b="0" dirty="0" smtClean="0"/>
                  <a:t>% of </a:t>
                </a:r>
                <a:r>
                  <a:rPr lang="en-GB" b="0" dirty="0"/>
                  <a:t>follicles with</a:t>
                </a:r>
                <a:r>
                  <a:rPr lang="en-GB" b="0" dirty="0" smtClean="0"/>
                  <a:t> </a:t>
                </a:r>
              </a:p>
              <a:p>
                <a:pPr>
                  <a:defRPr lang="en-GB" b="0"/>
                </a:pPr>
                <a:r>
                  <a:rPr lang="en-GB" b="0" dirty="0" smtClean="0"/>
                  <a:t>PAS indistinct </a:t>
                </a:r>
                <a:r>
                  <a:rPr lang="en-GB" b="0" dirty="0"/>
                  <a:t>FBL</a:t>
                </a:r>
              </a:p>
            </c:rich>
          </c:tx>
          <c:layout>
            <c:manualLayout>
              <c:xMode val="edge"/>
              <c:yMode val="edge"/>
              <c:x val="0.00346198291306906"/>
              <c:y val="0.144371736473725"/>
            </c:manualLayout>
          </c:layout>
        </c:title>
        <c:numFmt formatCode="0" sourceLinked="1"/>
        <c:tickLblPos val="nextTo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lang="en-GB"/>
            </a:pPr>
            <a:endParaRPr lang="en-US"/>
          </a:p>
        </c:txPr>
        <c:crossAx val="19708162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154625714158865"/>
          <c:y val="0.055120542161982"/>
          <c:w val="0.279077799308847"/>
          <c:h val="0.109862793022997"/>
        </c:manualLayout>
      </c:layout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gap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en-US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5322161174011"/>
          <c:y val="0.0429838888888889"/>
          <c:w val="0.840477185155341"/>
          <c:h val="0.783507222222221"/>
        </c:manualLayout>
      </c:layout>
      <c:barChart>
        <c:barDir val="col"/>
        <c:grouping val="clustered"/>
        <c:ser>
          <c:idx val="0"/>
          <c:order val="0"/>
          <c:tx>
            <c:strRef>
              <c:f>Sheet1!$Q$12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rgbClr val="FFFFFF"/>
            </a:solidFill>
            <a:ln>
              <a:solidFill>
                <a:srgbClr val="000000"/>
              </a:solidFill>
            </a:ln>
          </c:spPr>
          <c:cat>
            <c:strRef>
              <c:f>Sheet1!$P$13:$P$16</c:f>
              <c:strCache>
                <c:ptCount val="4"/>
                <c:pt idx="0">
                  <c:v>Primary</c:v>
                </c:pt>
                <c:pt idx="1">
                  <c:v>Secondary</c:v>
                </c:pt>
                <c:pt idx="2">
                  <c:v>Preantral</c:v>
                </c:pt>
                <c:pt idx="3">
                  <c:v>Antral</c:v>
                </c:pt>
              </c:strCache>
            </c:strRef>
          </c:cat>
          <c:val>
            <c:numRef>
              <c:f>Sheet1!$Q$13:$Q$16</c:f>
              <c:numCache>
                <c:formatCode>General</c:formatCode>
                <c:ptCount val="4"/>
                <c:pt idx="0">
                  <c:v>50.0</c:v>
                </c:pt>
                <c:pt idx="1">
                  <c:v>36.363636363636</c:v>
                </c:pt>
                <c:pt idx="2">
                  <c:v>42.85714285714192</c:v>
                </c:pt>
                <c:pt idx="3">
                  <c:v>55.55555555555556</c:v>
                </c:pt>
              </c:numCache>
            </c:numRef>
          </c:val>
        </c:ser>
        <c:ser>
          <c:idx val="1"/>
          <c:order val="1"/>
          <c:tx>
            <c:strRef>
              <c:f>Sheet1!$R$12</c:f>
              <c:strCache>
                <c:ptCount val="1"/>
                <c:pt idx="0">
                  <c:v>Mutant</c:v>
                </c:pt>
              </c:strCache>
            </c:strRef>
          </c:tx>
          <c:spPr>
            <a:solidFill>
              <a:srgbClr val="000000"/>
            </a:solidFill>
            <a:ln>
              <a:solidFill>
                <a:srgbClr val="000000"/>
              </a:solidFill>
            </a:ln>
          </c:spPr>
          <c:cat>
            <c:strRef>
              <c:f>Sheet1!$P$13:$P$16</c:f>
              <c:strCache>
                <c:ptCount val="4"/>
                <c:pt idx="0">
                  <c:v>Primary</c:v>
                </c:pt>
                <c:pt idx="1">
                  <c:v>Secondary</c:v>
                </c:pt>
                <c:pt idx="2">
                  <c:v>Preantral</c:v>
                </c:pt>
                <c:pt idx="3">
                  <c:v>Antral</c:v>
                </c:pt>
              </c:strCache>
            </c:strRef>
          </c:cat>
          <c:val>
            <c:numRef>
              <c:f>Sheet1!$R$13:$R$16</c:f>
              <c:numCache>
                <c:formatCode>General</c:formatCode>
                <c:ptCount val="4"/>
                <c:pt idx="0">
                  <c:v>54.54545454545455</c:v>
                </c:pt>
                <c:pt idx="1">
                  <c:v>45.0</c:v>
                </c:pt>
                <c:pt idx="2">
                  <c:v>79.4117647058833</c:v>
                </c:pt>
                <c:pt idx="3">
                  <c:v>85.71428571428572</c:v>
                </c:pt>
              </c:numCache>
            </c:numRef>
          </c:val>
        </c:ser>
        <c:axId val="231608936"/>
        <c:axId val="231590584"/>
      </c:barChart>
      <c:catAx>
        <c:axId val="231608936"/>
        <c:scaling>
          <c:orientation val="minMax"/>
        </c:scaling>
        <c:axPos val="b"/>
        <c:tickLblPos val="nextTo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lang="en-GB"/>
            </a:pPr>
            <a:endParaRPr lang="en-US"/>
          </a:p>
        </c:txPr>
        <c:crossAx val="231590584"/>
        <c:crosses val="autoZero"/>
        <c:auto val="1"/>
        <c:lblAlgn val="ctr"/>
        <c:lblOffset val="100"/>
      </c:catAx>
      <c:valAx>
        <c:axId val="231590584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lang="en-GB" b="0"/>
                </a:pPr>
                <a:r>
                  <a:rPr lang="en-GB" b="0" dirty="0" smtClean="0"/>
                  <a:t>% of follicles </a:t>
                </a:r>
                <a:r>
                  <a:rPr lang="en-GB" b="0" dirty="0"/>
                  <a:t>with</a:t>
                </a:r>
                <a:r>
                  <a:rPr lang="en-GB" b="0" dirty="0" smtClean="0"/>
                  <a:t> </a:t>
                </a:r>
              </a:p>
              <a:p>
                <a:pPr>
                  <a:defRPr lang="en-GB" b="0"/>
                </a:pPr>
                <a:r>
                  <a:rPr lang="en-GB" b="0" dirty="0" smtClean="0"/>
                  <a:t>laminin indistinct </a:t>
                </a:r>
                <a:r>
                  <a:rPr lang="en-GB" b="0" dirty="0"/>
                  <a:t>FBL</a:t>
                </a:r>
              </a:p>
            </c:rich>
          </c:tx>
          <c:layout>
            <c:manualLayout>
              <c:xMode val="edge"/>
              <c:yMode val="edge"/>
              <c:x val="0.00635727561491372"/>
              <c:y val="0.108277777777778"/>
            </c:manualLayout>
          </c:layout>
        </c:title>
        <c:numFmt formatCode="General" sourceLinked="1"/>
        <c:tickLblPos val="nextTo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lang="en-GB"/>
            </a:pPr>
            <a:endParaRPr lang="en-US"/>
          </a:p>
        </c:txPr>
        <c:crossAx val="23160893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150012949730239"/>
          <c:y val="0.0482527777777778"/>
          <c:w val="0.299651433691756"/>
          <c:h val="0.114360555555556"/>
        </c:manualLayout>
      </c:layout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gap"/>
  </c:chart>
  <c:spPr>
    <a:ln>
      <a:noFill/>
    </a:ln>
  </c:spPr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en-US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50057787698413"/>
          <c:y val="0.0676966666666667"/>
          <c:w val="0.842063740079365"/>
          <c:h val="0.796639444444445"/>
        </c:manualLayout>
      </c:layout>
      <c:barChart>
        <c:barDir val="col"/>
        <c:grouping val="clustered"/>
        <c:ser>
          <c:idx val="0"/>
          <c:order val="0"/>
          <c:tx>
            <c:strRef>
              <c:f>Sheet2!$N$11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c:spPr>
          <c:cat>
            <c:strRef>
              <c:f>Sheet2!$M$12:$M$16</c:f>
              <c:strCache>
                <c:ptCount val="5"/>
                <c:pt idx="0">
                  <c:v>Primary</c:v>
                </c:pt>
                <c:pt idx="1">
                  <c:v>Secondary</c:v>
                </c:pt>
                <c:pt idx="2">
                  <c:v>Preantral</c:v>
                </c:pt>
                <c:pt idx="3">
                  <c:v>Antral</c:v>
                </c:pt>
                <c:pt idx="4">
                  <c:v>Preovulatory</c:v>
                </c:pt>
              </c:strCache>
            </c:strRef>
          </c:cat>
          <c:val>
            <c:numRef>
              <c:f>Sheet2!$N$12:$N$15</c:f>
              <c:numCache>
                <c:formatCode>0</c:formatCode>
                <c:ptCount val="4"/>
                <c:pt idx="0">
                  <c:v>50.0</c:v>
                </c:pt>
                <c:pt idx="1">
                  <c:v>59.25925925925925</c:v>
                </c:pt>
                <c:pt idx="2">
                  <c:v>76.66666666666667</c:v>
                </c:pt>
                <c:pt idx="3">
                  <c:v>63.63636363636363</c:v>
                </c:pt>
              </c:numCache>
            </c:numRef>
          </c:val>
        </c:ser>
        <c:ser>
          <c:idx val="1"/>
          <c:order val="1"/>
          <c:tx>
            <c:strRef>
              <c:f>Sheet2!$O$11</c:f>
              <c:strCache>
                <c:ptCount val="1"/>
                <c:pt idx="0">
                  <c:v>Mutant</c:v>
                </c:pt>
              </c:strCache>
            </c:strRef>
          </c:tx>
          <c:spPr>
            <a:solidFill>
              <a:schemeClr val="tx1"/>
            </a:solidFill>
          </c:spPr>
          <c:cat>
            <c:strRef>
              <c:f>Sheet2!$M$12:$M$16</c:f>
              <c:strCache>
                <c:ptCount val="5"/>
                <c:pt idx="0">
                  <c:v>Primary</c:v>
                </c:pt>
                <c:pt idx="1">
                  <c:v>Secondary</c:v>
                </c:pt>
                <c:pt idx="2">
                  <c:v>Preantral</c:v>
                </c:pt>
                <c:pt idx="3">
                  <c:v>Antral</c:v>
                </c:pt>
                <c:pt idx="4">
                  <c:v>Preovulatory</c:v>
                </c:pt>
              </c:strCache>
            </c:strRef>
          </c:cat>
          <c:val>
            <c:numRef>
              <c:f>Sheet2!$O$12:$O$15</c:f>
              <c:numCache>
                <c:formatCode>0</c:formatCode>
                <c:ptCount val="4"/>
                <c:pt idx="0">
                  <c:v>66.66666666666667</c:v>
                </c:pt>
                <c:pt idx="1">
                  <c:v>46.15384615384588</c:v>
                </c:pt>
                <c:pt idx="2">
                  <c:v>50.0</c:v>
                </c:pt>
                <c:pt idx="3">
                  <c:v>52.9411764705882</c:v>
                </c:pt>
              </c:numCache>
            </c:numRef>
          </c:val>
        </c:ser>
        <c:axId val="196485864"/>
        <c:axId val="196476632"/>
      </c:barChart>
      <c:catAx>
        <c:axId val="196485864"/>
        <c:scaling>
          <c:orientation val="minMax"/>
        </c:scaling>
        <c:axPos val="b"/>
        <c:numFmt formatCode="General" sourceLinked="1"/>
        <c:tickLblPos val="nextTo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lang="en-GB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96476632"/>
        <c:crosses val="autoZero"/>
        <c:auto val="1"/>
        <c:lblAlgn val="ctr"/>
        <c:lblOffset val="0"/>
        <c:tickLblSkip val="1"/>
        <c:tickMarkSkip val="1"/>
      </c:catAx>
      <c:valAx>
        <c:axId val="196476632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lang="en-GB" b="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GB" b="0" dirty="0" smtClean="0">
                    <a:latin typeface="Times New Roman" pitchFamily="18" charset="0"/>
                    <a:cs typeface="Times New Roman" pitchFamily="18" charset="0"/>
                  </a:rPr>
                  <a:t>%</a:t>
                </a:r>
                <a:r>
                  <a:rPr lang="en-GB" b="0" baseline="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GB" b="0" dirty="0" smtClean="0">
                    <a:latin typeface="Times New Roman" pitchFamily="18" charset="0"/>
                    <a:cs typeface="Times New Roman" pitchFamily="18" charset="0"/>
                  </a:rPr>
                  <a:t>of follicles with collagen indistinct FBL</a:t>
                </a:r>
                <a:endParaRPr lang="en-GB" b="0" dirty="0">
                  <a:latin typeface="Times New Roman" pitchFamily="18" charset="0"/>
                  <a:cs typeface="Times New Roman" pitchFamily="18" charset="0"/>
                </a:endParaRPr>
              </a:p>
            </c:rich>
          </c:tx>
          <c:layout/>
        </c:title>
        <c:numFmt formatCode="0" sourceLinked="1"/>
        <c:tickLblPos val="nextTo"/>
        <c:spPr>
          <a:ln>
            <a:solidFill>
              <a:srgbClr val="000000"/>
            </a:solidFill>
          </a:ln>
        </c:spPr>
        <c:txPr>
          <a:bodyPr/>
          <a:lstStyle/>
          <a:p>
            <a:pPr>
              <a:defRPr lang="en-GB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964858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35510168650794"/>
          <c:y val="0.00942166666666667"/>
          <c:w val="0.341928323412698"/>
          <c:h val="0.181604444444444"/>
        </c:manualLayout>
      </c:layout>
      <c:txPr>
        <a:bodyPr/>
        <a:lstStyle/>
        <a:p>
          <a:pPr>
            <a:defRPr lang="en-GB">
              <a:latin typeface="Times New Roman" pitchFamily="18" charset="0"/>
              <a:cs typeface="Times New Roman" pitchFamily="18" charset="0"/>
            </a:defRPr>
          </a:pPr>
          <a:endParaRPr lang="en-US"/>
        </a:p>
      </c:txPr>
    </c:legend>
    <c:plotVisOnly val="1"/>
    <c:dispBlanksAs val="gap"/>
  </c:chart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1"/>
          <c:order val="0"/>
          <c:tx>
            <c:strRef>
              <c:f>'percentage fused b'!$G$3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c:spPr>
          <c:errBars>
            <c:errBarType val="plus"/>
            <c:errValType val="fixedVal"/>
            <c:val val="4.0"/>
          </c:errBars>
          <c:cat>
            <c:numRef>
              <c:f>'fbl circ'!$B$18</c:f>
              <c:numCache>
                <c:formatCode>General</c:formatCode>
                <c:ptCount val="1"/>
              </c:numCache>
            </c:numRef>
          </c:cat>
          <c:val>
            <c:numRef>
              <c:f>'percentage fused b'!$G$4</c:f>
              <c:numCache>
                <c:formatCode>General</c:formatCode>
                <c:ptCount val="1"/>
                <c:pt idx="0">
                  <c:v>27.25707112572083</c:v>
                </c:pt>
              </c:numCache>
            </c:numRef>
          </c:val>
        </c:ser>
        <c:ser>
          <c:idx val="0"/>
          <c:order val="1"/>
          <c:tx>
            <c:strRef>
              <c:f>'percentage fused b'!$H$3</c:f>
              <c:strCache>
                <c:ptCount val="1"/>
                <c:pt idx="0">
                  <c:v>Mutant</c:v>
                </c:pt>
              </c:strCache>
            </c:strRef>
          </c:tx>
          <c:spPr>
            <a:solidFill>
              <a:schemeClr val="tx1"/>
            </a:solidFill>
          </c:spPr>
          <c:errBars>
            <c:errBarType val="both"/>
            <c:errValType val="fixedVal"/>
            <c:val val="4.7"/>
          </c:errBars>
          <c:cat>
            <c:numRef>
              <c:f>'fbl circ'!$B$18</c:f>
              <c:numCache>
                <c:formatCode>General</c:formatCode>
                <c:ptCount val="1"/>
              </c:numCache>
            </c:numRef>
          </c:cat>
          <c:val>
            <c:numRef>
              <c:f>'percentage fused b'!$H$4</c:f>
              <c:numCache>
                <c:formatCode>General</c:formatCode>
                <c:ptCount val="1"/>
                <c:pt idx="0">
                  <c:v>45.78207218603051</c:v>
                </c:pt>
              </c:numCache>
            </c:numRef>
          </c:val>
        </c:ser>
        <c:axId val="230983000"/>
        <c:axId val="230984120"/>
      </c:barChart>
      <c:catAx>
        <c:axId val="2309830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230984120"/>
        <c:crosses val="autoZero"/>
        <c:auto val="1"/>
        <c:lblAlgn val="ctr"/>
        <c:lblOffset val="100"/>
      </c:catAx>
      <c:valAx>
        <c:axId val="230984120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lang="en-GB" b="0"/>
                </a:pPr>
                <a:r>
                  <a:rPr lang="en-GB" b="0" dirty="0" smtClean="0"/>
                  <a:t>% </a:t>
                </a:r>
                <a:r>
                  <a:rPr lang="en-GB" b="0" dirty="0"/>
                  <a:t>of</a:t>
                </a:r>
                <a:r>
                  <a:rPr lang="en-GB" b="0" dirty="0" smtClean="0"/>
                  <a:t> theca </a:t>
                </a:r>
                <a:r>
                  <a:rPr lang="en-GB" sz="1000" b="0" i="0" u="none" strike="noStrike" baseline="0" dirty="0" smtClean="0"/>
                  <a:t>intermingled </a:t>
                </a:r>
                <a:endParaRPr lang="en-GB" b="0" dirty="0"/>
              </a:p>
            </c:rich>
          </c:tx>
          <c:layout>
            <c:manualLayout>
              <c:xMode val="edge"/>
              <c:yMode val="edge"/>
              <c:x val="0.0632185504292626"/>
              <c:y val="0.239230543705606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230983000"/>
        <c:crosses val="autoZero"/>
        <c:crossBetween val="between"/>
      </c:valAx>
    </c:plotArea>
    <c:plotVisOnly val="1"/>
    <c:dispBlanksAs val="gap"/>
  </c:chart>
  <c:txPr>
    <a:bodyPr/>
    <a:lstStyle/>
    <a:p>
      <a:pPr>
        <a:defRPr>
          <a:latin typeface="Times"/>
          <a:cs typeface="Times"/>
        </a:defRPr>
      </a:pPr>
      <a:endParaRPr lang="en-US"/>
    </a:p>
  </c:tx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05397482398455"/>
          <c:y val="0.0884375911344415"/>
          <c:w val="0.868117589387168"/>
          <c:h val="0.68352216389618"/>
        </c:manualLayout>
      </c:layout>
      <c:barChart>
        <c:barDir val="col"/>
        <c:grouping val="clustered"/>
        <c:ser>
          <c:idx val="2"/>
          <c:order val="0"/>
          <c:tx>
            <c:strRef>
              <c:f>Sheet11!$J$2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c:spPr>
          <c:cat>
            <c:numRef>
              <c:f>Sheet11!$G$3:$G$11</c:f>
              <c:numCache>
                <c:formatCode>General</c:formatCode>
                <c:ptCount val="9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</c:numCache>
            </c:numRef>
          </c:cat>
          <c:val>
            <c:numRef>
              <c:f>Sheet11!$J$3:$J$11</c:f>
              <c:numCache>
                <c:formatCode>General</c:formatCode>
                <c:ptCount val="9"/>
                <c:pt idx="0">
                  <c:v>6.557377049180328</c:v>
                </c:pt>
                <c:pt idx="1">
                  <c:v>19.67213114754098</c:v>
                </c:pt>
                <c:pt idx="2">
                  <c:v>42.62295081967214</c:v>
                </c:pt>
                <c:pt idx="3">
                  <c:v>21.31147540983607</c:v>
                </c:pt>
                <c:pt idx="4">
                  <c:v>4.918032786885246</c:v>
                </c:pt>
                <c:pt idx="5">
                  <c:v>3.278688524590164</c:v>
                </c:pt>
                <c:pt idx="6">
                  <c:v>0.0</c:v>
                </c:pt>
                <c:pt idx="7">
                  <c:v>0.0</c:v>
                </c:pt>
                <c:pt idx="8">
                  <c:v>1.639344262295082</c:v>
                </c:pt>
              </c:numCache>
            </c:numRef>
          </c:val>
        </c:ser>
        <c:ser>
          <c:idx val="3"/>
          <c:order val="1"/>
          <c:tx>
            <c:strRef>
              <c:f>Sheet11!$K$2</c:f>
              <c:strCache>
                <c:ptCount val="1"/>
                <c:pt idx="0">
                  <c:v>Mutant</c:v>
                </c:pt>
              </c:strCache>
            </c:strRef>
          </c:tx>
          <c:spPr>
            <a:solidFill>
              <a:schemeClr val="tx1"/>
            </a:solidFill>
            <a:ln>
              <a:solidFill>
                <a:sysClr val="windowText" lastClr="000000"/>
              </a:solidFill>
            </a:ln>
          </c:spPr>
          <c:cat>
            <c:numRef>
              <c:f>Sheet11!$G$3:$G$11</c:f>
              <c:numCache>
                <c:formatCode>General</c:formatCode>
                <c:ptCount val="9"/>
                <c:pt idx="0">
                  <c:v>0.0</c:v>
                </c:pt>
                <c:pt idx="1">
                  <c:v>1.0</c:v>
                </c:pt>
                <c:pt idx="2">
                  <c:v>2.0</c:v>
                </c:pt>
                <c:pt idx="3">
                  <c:v>3.0</c:v>
                </c:pt>
                <c:pt idx="4">
                  <c:v>4.0</c:v>
                </c:pt>
                <c:pt idx="5">
                  <c:v>5.0</c:v>
                </c:pt>
                <c:pt idx="6">
                  <c:v>6.0</c:v>
                </c:pt>
                <c:pt idx="7">
                  <c:v>7.0</c:v>
                </c:pt>
                <c:pt idx="8">
                  <c:v>8.0</c:v>
                </c:pt>
              </c:numCache>
            </c:numRef>
          </c:cat>
          <c:val>
            <c:numRef>
              <c:f>Sheet11!$K$3:$K$11</c:f>
              <c:numCache>
                <c:formatCode>General</c:formatCode>
                <c:ptCount val="9"/>
                <c:pt idx="0">
                  <c:v>1.492537313432836</c:v>
                </c:pt>
                <c:pt idx="1">
                  <c:v>16.41791044776119</c:v>
                </c:pt>
                <c:pt idx="2">
                  <c:v>28.35820895522388</c:v>
                </c:pt>
                <c:pt idx="3">
                  <c:v>28.35820895522388</c:v>
                </c:pt>
                <c:pt idx="4">
                  <c:v>16.41791044776119</c:v>
                </c:pt>
                <c:pt idx="5">
                  <c:v>7.462686567164178</c:v>
                </c:pt>
                <c:pt idx="6">
                  <c:v>1.492537313432836</c:v>
                </c:pt>
                <c:pt idx="7">
                  <c:v>0.0</c:v>
                </c:pt>
                <c:pt idx="8">
                  <c:v>0.0</c:v>
                </c:pt>
              </c:numCache>
            </c:numRef>
          </c:val>
        </c:ser>
        <c:gapWidth val="50"/>
        <c:axId val="230793272"/>
        <c:axId val="230799896"/>
      </c:barChart>
      <c:catAx>
        <c:axId val="23079327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lang="en-GB" b="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GB" b="0" dirty="0">
                    <a:latin typeface="Times New Roman" pitchFamily="18" charset="0"/>
                    <a:cs typeface="Times New Roman" pitchFamily="18" charset="0"/>
                  </a:rPr>
                  <a:t>Number of adjacent follicles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lang="en-GB">
                <a:latin typeface="Times New Roman"/>
                <a:cs typeface="Times New Roman"/>
              </a:defRPr>
            </a:pPr>
            <a:endParaRPr lang="en-US"/>
          </a:p>
        </c:txPr>
        <c:crossAx val="230799896"/>
        <c:crosses val="autoZero"/>
        <c:auto val="1"/>
        <c:lblAlgn val="ctr"/>
        <c:lblOffset val="100"/>
      </c:catAx>
      <c:valAx>
        <c:axId val="230799896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lang="en-GB" b="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en-GB" b="0" baseline="0" dirty="0" smtClean="0">
                    <a:latin typeface="Times New Roman" pitchFamily="18" charset="0"/>
                    <a:cs typeface="Times New Roman" pitchFamily="18" charset="0"/>
                  </a:rPr>
                  <a:t>% </a:t>
                </a:r>
                <a:r>
                  <a:rPr lang="en-GB" b="0" baseline="0" dirty="0">
                    <a:latin typeface="Times New Roman" pitchFamily="18" charset="0"/>
                    <a:cs typeface="Times New Roman" pitchFamily="18" charset="0"/>
                  </a:rPr>
                  <a:t>of preantral follicles</a:t>
                </a:r>
                <a:endParaRPr lang="en-GB" b="0" dirty="0">
                  <a:latin typeface="Times New Roman" pitchFamily="18" charset="0"/>
                  <a:cs typeface="Times New Roman" pitchFamily="18" charset="0"/>
                </a:endParaRPr>
              </a:p>
            </c:rich>
          </c:tx>
          <c:layout>
            <c:manualLayout>
              <c:xMode val="edge"/>
              <c:yMode val="edge"/>
              <c:x val="0.0061213785707717"/>
              <c:y val="0.239585156022164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 lang="en-GB">
                <a:latin typeface="Times New Roman"/>
                <a:cs typeface="Times New Roman"/>
              </a:defRPr>
            </a:pPr>
            <a:endParaRPr lang="en-US"/>
          </a:p>
        </c:txPr>
        <c:crossAx val="2307932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1848425196851"/>
          <c:y val="0.138505030621172"/>
          <c:w val="0.132040463692039"/>
          <c:h val="0.1674343832021"/>
        </c:manualLayout>
      </c:layout>
      <c:txPr>
        <a:bodyPr/>
        <a:lstStyle/>
        <a:p>
          <a:pPr>
            <a:defRPr lang="en-GB">
              <a:latin typeface="Times New Roman"/>
              <a:cs typeface="Times New Roman"/>
            </a:defRPr>
          </a:pPr>
          <a:endParaRPr lang="en-US"/>
        </a:p>
      </c:txPr>
    </c:legend>
    <c:plotVisOnly val="1"/>
    <c:dispBlanksAs val="gap"/>
  </c:chart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89642401547261"/>
          <c:y val="0.122361887683029"/>
          <c:w val="0.788008654174098"/>
          <c:h val="0.750783407374142"/>
        </c:manualLayout>
      </c:layout>
      <c:barChart>
        <c:barDir val="col"/>
        <c:grouping val="clustered"/>
        <c:ser>
          <c:idx val="0"/>
          <c:order val="0"/>
          <c:tx>
            <c:strRef>
              <c:f>'new categories mut vs cont'!$H$33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</c:spPr>
          <c:cat>
            <c:strRef>
              <c:f>'new categories mut vs cont'!$I$32:$J$32</c:f>
              <c:strCache>
                <c:ptCount val="2"/>
                <c:pt idx="0">
                  <c:v>Conventional</c:v>
                </c:pt>
                <c:pt idx="1">
                  <c:v>Nonconventional</c:v>
                </c:pt>
              </c:strCache>
            </c:strRef>
          </c:cat>
          <c:val>
            <c:numRef>
              <c:f>'new categories mut vs cont'!$I$33:$J$33</c:f>
              <c:numCache>
                <c:formatCode>General</c:formatCode>
                <c:ptCount val="2"/>
                <c:pt idx="0">
                  <c:v>60.0</c:v>
                </c:pt>
                <c:pt idx="1">
                  <c:v>40.0</c:v>
                </c:pt>
              </c:numCache>
            </c:numRef>
          </c:val>
        </c:ser>
        <c:ser>
          <c:idx val="1"/>
          <c:order val="1"/>
          <c:tx>
            <c:strRef>
              <c:f>'new categories mut vs cont'!$H$34</c:f>
              <c:strCache>
                <c:ptCount val="1"/>
                <c:pt idx="0">
                  <c:v>Mutant</c:v>
                </c:pt>
              </c:strCache>
            </c:strRef>
          </c:tx>
          <c:spPr>
            <a:solidFill>
              <a:schemeClr val="tx1"/>
            </a:solidFill>
            <a:ln>
              <a:solidFill>
                <a:srgbClr val="000000"/>
              </a:solidFill>
            </a:ln>
          </c:spPr>
          <c:cat>
            <c:strRef>
              <c:f>'new categories mut vs cont'!$I$32:$J$32</c:f>
              <c:strCache>
                <c:ptCount val="2"/>
                <c:pt idx="0">
                  <c:v>Conventional</c:v>
                </c:pt>
                <c:pt idx="1">
                  <c:v>Nonconventional</c:v>
                </c:pt>
              </c:strCache>
            </c:strRef>
          </c:cat>
          <c:val>
            <c:numRef>
              <c:f>'new categories mut vs cont'!$I$34:$J$34</c:f>
              <c:numCache>
                <c:formatCode>General</c:formatCode>
                <c:ptCount val="2"/>
                <c:pt idx="0">
                  <c:v>44.0</c:v>
                </c:pt>
                <c:pt idx="1">
                  <c:v>56.0</c:v>
                </c:pt>
              </c:numCache>
            </c:numRef>
          </c:val>
        </c:ser>
        <c:ser>
          <c:idx val="2"/>
          <c:order val="2"/>
          <c:tx>
            <c:strRef>
              <c:f>'new categories mut vs cont'!$H$35</c:f>
              <c:strCache>
                <c:ptCount val="1"/>
                <c:pt idx="0">
                  <c:v>MOF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rgbClr val="000000"/>
              </a:solidFill>
            </a:ln>
          </c:spPr>
          <c:cat>
            <c:strRef>
              <c:f>'new categories mut vs cont'!$I$32:$J$32</c:f>
              <c:strCache>
                <c:ptCount val="2"/>
                <c:pt idx="0">
                  <c:v>Conventional</c:v>
                </c:pt>
                <c:pt idx="1">
                  <c:v>Nonconventional</c:v>
                </c:pt>
              </c:strCache>
            </c:strRef>
          </c:cat>
          <c:val>
            <c:numRef>
              <c:f>'new categories mut vs cont'!$I$35:$J$35</c:f>
              <c:numCache>
                <c:formatCode>0.0</c:formatCode>
                <c:ptCount val="2"/>
                <c:pt idx="0">
                  <c:v>22.22222222222218</c:v>
                </c:pt>
                <c:pt idx="1">
                  <c:v>77.8</c:v>
                </c:pt>
              </c:numCache>
            </c:numRef>
          </c:val>
        </c:ser>
        <c:axId val="231366536"/>
        <c:axId val="231254440"/>
      </c:barChart>
      <c:catAx>
        <c:axId val="231366536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231254440"/>
        <c:crosses val="autoZero"/>
        <c:auto val="1"/>
        <c:lblAlgn val="ctr"/>
        <c:lblOffset val="100"/>
      </c:catAx>
      <c:valAx>
        <c:axId val="231254440"/>
        <c:scaling>
          <c:orientation val="minMax"/>
          <c:max val="80.0"/>
        </c:scaling>
        <c:axPos val="l"/>
        <c:title>
          <c:tx>
            <c:rich>
              <a:bodyPr/>
              <a:lstStyle/>
              <a:p>
                <a:pPr>
                  <a:defRPr lang="en-GB"/>
                </a:pPr>
                <a:r>
                  <a:rPr lang="en-US"/>
                  <a:t>% Follicles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23136653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68109842728101"/>
          <c:y val="0.019532316371234"/>
          <c:w val="0.646064296719323"/>
          <c:h val="0.0935455691247908"/>
        </c:manualLayout>
      </c:layout>
      <c:txPr>
        <a:bodyPr/>
        <a:lstStyle/>
        <a:p>
          <a:pPr>
            <a:defRPr lang="en-GB">
              <a:latin typeface="Times"/>
              <a:cs typeface="Times"/>
            </a:defRPr>
          </a:pPr>
          <a:endParaRPr lang="en-US"/>
        </a:p>
      </c:txPr>
    </c:legend>
    <c:plotVisOnly val="1"/>
    <c:dispBlanksAs val="gap"/>
  </c:chart>
  <c:txPr>
    <a:bodyPr/>
    <a:lstStyle/>
    <a:p>
      <a:pPr>
        <a:defRPr sz="1200">
          <a:latin typeface="Times"/>
          <a:cs typeface="Times"/>
        </a:defRPr>
      </a:pPr>
      <a:endParaRPr lang="en-US"/>
    </a:p>
  </c:txPr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8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33480706530944"/>
          <c:y val="0.105565398075241"/>
          <c:w val="0.831979472912943"/>
          <c:h val="0.705915718868475"/>
        </c:manualLayout>
      </c:layout>
      <c:barChart>
        <c:barDir val="col"/>
        <c:grouping val="clustered"/>
        <c:ser>
          <c:idx val="0"/>
          <c:order val="0"/>
          <c:tx>
            <c:strRef>
              <c:f>Sheet1!$A$7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  <a:effectLst/>
          </c:spPr>
          <c:cat>
            <c:strRef>
              <c:f>Sheet1!$B$6:$E$6</c:f>
              <c:strCache>
                <c:ptCount val="4"/>
                <c:pt idx="0">
                  <c:v>Thick</c:v>
                </c:pt>
                <c:pt idx="1">
                  <c:v>Multiple layers</c:v>
                </c:pt>
                <c:pt idx="2">
                  <c:v>Indistinct</c:v>
                </c:pt>
                <c:pt idx="3">
                  <c:v>Loopy</c:v>
                </c:pt>
              </c:strCache>
            </c:strRef>
          </c:cat>
          <c:val>
            <c:numRef>
              <c:f>Sheet1!$B$7:$E$7</c:f>
              <c:numCache>
                <c:formatCode>0.0</c:formatCode>
                <c:ptCount val="4"/>
                <c:pt idx="0">
                  <c:v>36.66666666666646</c:v>
                </c:pt>
                <c:pt idx="1">
                  <c:v>23.33333333333328</c:v>
                </c:pt>
                <c:pt idx="2">
                  <c:v>36.66666666666646</c:v>
                </c:pt>
                <c:pt idx="3">
                  <c:v>3.333333333333333</c:v>
                </c:pt>
              </c:numCache>
            </c:numRef>
          </c:val>
        </c:ser>
        <c:ser>
          <c:idx val="1"/>
          <c:order val="1"/>
          <c:tx>
            <c:strRef>
              <c:f>Sheet1!$A$8</c:f>
              <c:strCache>
                <c:ptCount val="1"/>
                <c:pt idx="0">
                  <c:v>Mutant</c:v>
                </c:pt>
              </c:strCache>
            </c:strRef>
          </c:tx>
          <c:spPr>
            <a:solidFill>
              <a:schemeClr val="tx1"/>
            </a:solidFill>
            <a:ln>
              <a:solidFill>
                <a:schemeClr val="tx1"/>
              </a:solidFill>
            </a:ln>
            <a:effectLst/>
          </c:spPr>
          <c:cat>
            <c:strRef>
              <c:f>Sheet1!$B$6:$E$6</c:f>
              <c:strCache>
                <c:ptCount val="4"/>
                <c:pt idx="0">
                  <c:v>Thick</c:v>
                </c:pt>
                <c:pt idx="1">
                  <c:v>Multiple layers</c:v>
                </c:pt>
                <c:pt idx="2">
                  <c:v>Indistinct</c:v>
                </c:pt>
                <c:pt idx="3">
                  <c:v>Loopy</c:v>
                </c:pt>
              </c:strCache>
            </c:strRef>
          </c:cat>
          <c:val>
            <c:numRef>
              <c:f>Sheet1!$B$8:$E$8</c:f>
              <c:numCache>
                <c:formatCode>0.0</c:formatCode>
                <c:ptCount val="4"/>
                <c:pt idx="0">
                  <c:v>54.76190476190477</c:v>
                </c:pt>
                <c:pt idx="1">
                  <c:v>14.28571428571428</c:v>
                </c:pt>
                <c:pt idx="2">
                  <c:v>23.80952380952368</c:v>
                </c:pt>
                <c:pt idx="3">
                  <c:v>4.761904761904762</c:v>
                </c:pt>
              </c:numCache>
            </c:numRef>
          </c:val>
        </c:ser>
        <c:ser>
          <c:idx val="2"/>
          <c:order val="2"/>
          <c:tx>
            <c:strRef>
              <c:f>Sheet1!$A$9</c:f>
              <c:strCache>
                <c:ptCount val="1"/>
                <c:pt idx="0">
                  <c:v>MOF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c:spPr>
          <c:cat>
            <c:strRef>
              <c:f>Sheet1!$B$6:$E$6</c:f>
              <c:strCache>
                <c:ptCount val="4"/>
                <c:pt idx="0">
                  <c:v>Thick</c:v>
                </c:pt>
                <c:pt idx="1">
                  <c:v>Multiple layers</c:v>
                </c:pt>
                <c:pt idx="2">
                  <c:v>Indistinct</c:v>
                </c:pt>
                <c:pt idx="3">
                  <c:v>Loopy</c:v>
                </c:pt>
              </c:strCache>
            </c:strRef>
          </c:cat>
          <c:val>
            <c:numRef>
              <c:f>Sheet1!$B$9:$E$9</c:f>
              <c:numCache>
                <c:formatCode>0.0</c:formatCode>
                <c:ptCount val="4"/>
                <c:pt idx="0">
                  <c:v>55.55555555555556</c:v>
                </c:pt>
                <c:pt idx="1">
                  <c:v>38.8888888888889</c:v>
                </c:pt>
                <c:pt idx="2">
                  <c:v>0.0</c:v>
                </c:pt>
                <c:pt idx="3">
                  <c:v>5.555555555555536</c:v>
                </c:pt>
              </c:numCache>
            </c:numRef>
          </c:val>
        </c:ser>
        <c:axId val="230747608"/>
        <c:axId val="230754344"/>
      </c:barChart>
      <c:catAx>
        <c:axId val="230747608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230754344"/>
        <c:crosses val="autoZero"/>
        <c:auto val="1"/>
        <c:lblAlgn val="ctr"/>
        <c:lblOffset val="100"/>
      </c:catAx>
      <c:valAx>
        <c:axId val="230754344"/>
        <c:scaling>
          <c:orientation val="minMax"/>
          <c:max val="80.0"/>
        </c:scaling>
        <c:axPos val="l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>
                  <a:defRPr lang="en-GB"/>
                </a:pPr>
                <a:r>
                  <a:rPr lang="en-US"/>
                  <a:t>% FBL Images</a:t>
                </a:r>
              </a:p>
            </c:rich>
          </c:tx>
          <c:layout/>
        </c:title>
        <c:numFmt formatCode="0" sourceLinked="0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230747608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32149239334875"/>
          <c:y val="0.0138888888888889"/>
          <c:w val="0.721497220677026"/>
          <c:h val="0.097056357538641"/>
        </c:manualLayout>
      </c:layout>
      <c:txPr>
        <a:bodyPr/>
        <a:lstStyle/>
        <a:p>
          <a:pPr>
            <a:defRPr lang="en-GB"/>
          </a:pPr>
          <a:endParaRPr lang="en-US"/>
        </a:p>
      </c:txPr>
    </c:legend>
    <c:plotVisOnly val="1"/>
    <c:dispBlanksAs val="gap"/>
  </c:chart>
  <c:txPr>
    <a:bodyPr/>
    <a:lstStyle/>
    <a:p>
      <a:pPr>
        <a:defRPr sz="1200">
          <a:latin typeface="Times"/>
          <a:cs typeface="Times"/>
        </a:defRPr>
      </a:pPr>
      <a:endParaRPr lang="en-US"/>
    </a:p>
  </c:tx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1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0874267528568877"/>
          <c:y val="0.0913917451585563"/>
          <c:w val="0.908070808834486"/>
          <c:h val="0.594822733596661"/>
        </c:manualLayout>
      </c:layout>
      <c:barChart>
        <c:barDir val="col"/>
        <c:grouping val="clustered"/>
        <c:ser>
          <c:idx val="0"/>
          <c:order val="0"/>
          <c:tx>
            <c:strRef>
              <c:f>Sheet2!$K$272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c:spPr>
          <c:cat>
            <c:strRef>
              <c:f>Sheet2!$J$273:$J$296</c:f>
              <c:strCache>
                <c:ptCount val="24"/>
                <c:pt idx="0">
                  <c:v>10.-19</c:v>
                </c:pt>
                <c:pt idx="1">
                  <c:v>20-29</c:v>
                </c:pt>
                <c:pt idx="2">
                  <c:v>30-39</c:v>
                </c:pt>
                <c:pt idx="3">
                  <c:v>40-49</c:v>
                </c:pt>
                <c:pt idx="4">
                  <c:v>50-59</c:v>
                </c:pt>
                <c:pt idx="5">
                  <c:v>60-69</c:v>
                </c:pt>
                <c:pt idx="6">
                  <c:v>70-79</c:v>
                </c:pt>
                <c:pt idx="7">
                  <c:v>80-89</c:v>
                </c:pt>
                <c:pt idx="8">
                  <c:v>90-99</c:v>
                </c:pt>
                <c:pt idx="9">
                  <c:v>100-109</c:v>
                </c:pt>
                <c:pt idx="10">
                  <c:v>110-119</c:v>
                </c:pt>
                <c:pt idx="11">
                  <c:v>120-129</c:v>
                </c:pt>
                <c:pt idx="12">
                  <c:v>130-139</c:v>
                </c:pt>
                <c:pt idx="13">
                  <c:v>140-149</c:v>
                </c:pt>
                <c:pt idx="14">
                  <c:v>150-159</c:v>
                </c:pt>
                <c:pt idx="15">
                  <c:v>160-169</c:v>
                </c:pt>
                <c:pt idx="16">
                  <c:v>170-179</c:v>
                </c:pt>
                <c:pt idx="17">
                  <c:v>180-189</c:v>
                </c:pt>
                <c:pt idx="18">
                  <c:v>190-199</c:v>
                </c:pt>
                <c:pt idx="19">
                  <c:v>200-209</c:v>
                </c:pt>
                <c:pt idx="20">
                  <c:v>210-219</c:v>
                </c:pt>
                <c:pt idx="21">
                  <c:v>220-229</c:v>
                </c:pt>
                <c:pt idx="22">
                  <c:v>452</c:v>
                </c:pt>
                <c:pt idx="23">
                  <c:v>587</c:v>
                </c:pt>
              </c:strCache>
            </c:strRef>
          </c:cat>
          <c:val>
            <c:numRef>
              <c:f>Sheet2!$K$273:$K$295</c:f>
              <c:numCache>
                <c:formatCode>0</c:formatCode>
                <c:ptCount val="23"/>
                <c:pt idx="0">
                  <c:v>0.0</c:v>
                </c:pt>
                <c:pt idx="1">
                  <c:v>0.0</c:v>
                </c:pt>
                <c:pt idx="2">
                  <c:v>6.0</c:v>
                </c:pt>
                <c:pt idx="3">
                  <c:v>33.0</c:v>
                </c:pt>
                <c:pt idx="4">
                  <c:v>70.0</c:v>
                </c:pt>
                <c:pt idx="5">
                  <c:v>78.0</c:v>
                </c:pt>
                <c:pt idx="6">
                  <c:v>53.0</c:v>
                </c:pt>
                <c:pt idx="7">
                  <c:v>26.0</c:v>
                </c:pt>
                <c:pt idx="8">
                  <c:v>14.0</c:v>
                </c:pt>
                <c:pt idx="9">
                  <c:v>11.0</c:v>
                </c:pt>
                <c:pt idx="10">
                  <c:v>3.0</c:v>
                </c:pt>
                <c:pt idx="11">
                  <c:v>2.0</c:v>
                </c:pt>
                <c:pt idx="12">
                  <c:v>2.0</c:v>
                </c:pt>
                <c:pt idx="13">
                  <c:v>1.0</c:v>
                </c:pt>
                <c:pt idx="14">
                  <c:v>0.0</c:v>
                </c:pt>
                <c:pt idx="15">
                  <c:v>0.0</c:v>
                </c:pt>
                <c:pt idx="16">
                  <c:v>0.0</c:v>
                </c:pt>
                <c:pt idx="17">
                  <c:v>1.0</c:v>
                </c:pt>
                <c:pt idx="18">
                  <c:v>0.0</c:v>
                </c:pt>
                <c:pt idx="19">
                  <c:v>0.0</c:v>
                </c:pt>
                <c:pt idx="20">
                  <c:v>0.0</c:v>
                </c:pt>
                <c:pt idx="21">
                  <c:v>0.0</c:v>
                </c:pt>
                <c:pt idx="22">
                  <c:v>0.0</c:v>
                </c:pt>
              </c:numCache>
            </c:numRef>
          </c:val>
        </c:ser>
        <c:ser>
          <c:idx val="1"/>
          <c:order val="1"/>
          <c:tx>
            <c:strRef>
              <c:f>Sheet2!$L$272</c:f>
              <c:strCache>
                <c:ptCount val="1"/>
                <c:pt idx="0">
                  <c:v>Mutant SOFs</c:v>
                </c:pt>
              </c:strCache>
            </c:strRef>
          </c:tx>
          <c:spPr>
            <a:solidFill>
              <a:schemeClr val="tx1"/>
            </a:solidFill>
          </c:spPr>
          <c:cat>
            <c:strRef>
              <c:f>Sheet2!$J$273:$J$296</c:f>
              <c:strCache>
                <c:ptCount val="24"/>
                <c:pt idx="0">
                  <c:v>10.-19</c:v>
                </c:pt>
                <c:pt idx="1">
                  <c:v>20-29</c:v>
                </c:pt>
                <c:pt idx="2">
                  <c:v>30-39</c:v>
                </c:pt>
                <c:pt idx="3">
                  <c:v>40-49</c:v>
                </c:pt>
                <c:pt idx="4">
                  <c:v>50-59</c:v>
                </c:pt>
                <c:pt idx="5">
                  <c:v>60-69</c:v>
                </c:pt>
                <c:pt idx="6">
                  <c:v>70-79</c:v>
                </c:pt>
                <c:pt idx="7">
                  <c:v>80-89</c:v>
                </c:pt>
                <c:pt idx="8">
                  <c:v>90-99</c:v>
                </c:pt>
                <c:pt idx="9">
                  <c:v>100-109</c:v>
                </c:pt>
                <c:pt idx="10">
                  <c:v>110-119</c:v>
                </c:pt>
                <c:pt idx="11">
                  <c:v>120-129</c:v>
                </c:pt>
                <c:pt idx="12">
                  <c:v>130-139</c:v>
                </c:pt>
                <c:pt idx="13">
                  <c:v>140-149</c:v>
                </c:pt>
                <c:pt idx="14">
                  <c:v>150-159</c:v>
                </c:pt>
                <c:pt idx="15">
                  <c:v>160-169</c:v>
                </c:pt>
                <c:pt idx="16">
                  <c:v>170-179</c:v>
                </c:pt>
                <c:pt idx="17">
                  <c:v>180-189</c:v>
                </c:pt>
                <c:pt idx="18">
                  <c:v>190-199</c:v>
                </c:pt>
                <c:pt idx="19">
                  <c:v>200-209</c:v>
                </c:pt>
                <c:pt idx="20">
                  <c:v>210-219</c:v>
                </c:pt>
                <c:pt idx="21">
                  <c:v>220-229</c:v>
                </c:pt>
                <c:pt idx="22">
                  <c:v>452</c:v>
                </c:pt>
                <c:pt idx="23">
                  <c:v>587</c:v>
                </c:pt>
              </c:strCache>
            </c:strRef>
          </c:cat>
          <c:val>
            <c:numRef>
              <c:f>Sheet2!$L$273:$L$295</c:f>
              <c:numCache>
                <c:formatCode>0</c:formatCode>
                <c:ptCount val="23"/>
                <c:pt idx="0">
                  <c:v>0.0</c:v>
                </c:pt>
                <c:pt idx="1">
                  <c:v>2.0</c:v>
                </c:pt>
                <c:pt idx="2">
                  <c:v>2.0</c:v>
                </c:pt>
                <c:pt idx="3">
                  <c:v>20.0</c:v>
                </c:pt>
                <c:pt idx="4">
                  <c:v>35.0</c:v>
                </c:pt>
                <c:pt idx="5">
                  <c:v>53.0</c:v>
                </c:pt>
                <c:pt idx="6">
                  <c:v>62.0</c:v>
                </c:pt>
                <c:pt idx="7">
                  <c:v>38.0</c:v>
                </c:pt>
                <c:pt idx="8">
                  <c:v>35.0</c:v>
                </c:pt>
                <c:pt idx="9">
                  <c:v>12.0</c:v>
                </c:pt>
                <c:pt idx="10">
                  <c:v>7.0</c:v>
                </c:pt>
                <c:pt idx="11">
                  <c:v>8.0</c:v>
                </c:pt>
                <c:pt idx="12">
                  <c:v>11.0</c:v>
                </c:pt>
                <c:pt idx="13">
                  <c:v>5.0</c:v>
                </c:pt>
                <c:pt idx="14">
                  <c:v>4.0</c:v>
                </c:pt>
                <c:pt idx="15">
                  <c:v>2.0</c:v>
                </c:pt>
                <c:pt idx="16">
                  <c:v>0.0</c:v>
                </c:pt>
                <c:pt idx="17">
                  <c:v>1.0</c:v>
                </c:pt>
                <c:pt idx="18">
                  <c:v>0.0</c:v>
                </c:pt>
                <c:pt idx="19">
                  <c:v>2.0</c:v>
                </c:pt>
                <c:pt idx="20">
                  <c:v>0.0</c:v>
                </c:pt>
                <c:pt idx="21">
                  <c:v>1.0</c:v>
                </c:pt>
                <c:pt idx="22">
                  <c:v>1.0</c:v>
                </c:pt>
              </c:numCache>
            </c:numRef>
          </c:val>
        </c:ser>
        <c:ser>
          <c:idx val="2"/>
          <c:order val="2"/>
          <c:tx>
            <c:strRef>
              <c:f>Sheet2!$M$272</c:f>
              <c:strCache>
                <c:ptCount val="1"/>
                <c:pt idx="0">
                  <c:v>Mutant MOFs</c:v>
                </c:pt>
              </c:strCache>
            </c:strRef>
          </c:tx>
          <c:cat>
            <c:strRef>
              <c:f>Sheet2!$J$273:$J$296</c:f>
              <c:strCache>
                <c:ptCount val="24"/>
                <c:pt idx="0">
                  <c:v>10.-19</c:v>
                </c:pt>
                <c:pt idx="1">
                  <c:v>20-29</c:v>
                </c:pt>
                <c:pt idx="2">
                  <c:v>30-39</c:v>
                </c:pt>
                <c:pt idx="3">
                  <c:v>40-49</c:v>
                </c:pt>
                <c:pt idx="4">
                  <c:v>50-59</c:v>
                </c:pt>
                <c:pt idx="5">
                  <c:v>60-69</c:v>
                </c:pt>
                <c:pt idx="6">
                  <c:v>70-79</c:v>
                </c:pt>
                <c:pt idx="7">
                  <c:v>80-89</c:v>
                </c:pt>
                <c:pt idx="8">
                  <c:v>90-99</c:v>
                </c:pt>
                <c:pt idx="9">
                  <c:v>100-109</c:v>
                </c:pt>
                <c:pt idx="10">
                  <c:v>110-119</c:v>
                </c:pt>
                <c:pt idx="11">
                  <c:v>120-129</c:v>
                </c:pt>
                <c:pt idx="12">
                  <c:v>130-139</c:v>
                </c:pt>
                <c:pt idx="13">
                  <c:v>140-149</c:v>
                </c:pt>
                <c:pt idx="14">
                  <c:v>150-159</c:v>
                </c:pt>
                <c:pt idx="15">
                  <c:v>160-169</c:v>
                </c:pt>
                <c:pt idx="16">
                  <c:v>170-179</c:v>
                </c:pt>
                <c:pt idx="17">
                  <c:v>180-189</c:v>
                </c:pt>
                <c:pt idx="18">
                  <c:v>190-199</c:v>
                </c:pt>
                <c:pt idx="19">
                  <c:v>200-209</c:v>
                </c:pt>
                <c:pt idx="20">
                  <c:v>210-219</c:v>
                </c:pt>
                <c:pt idx="21">
                  <c:v>220-229</c:v>
                </c:pt>
                <c:pt idx="22">
                  <c:v>452</c:v>
                </c:pt>
                <c:pt idx="23">
                  <c:v>587</c:v>
                </c:pt>
              </c:strCache>
            </c:strRef>
          </c:cat>
          <c:val>
            <c:numRef>
              <c:f>Sheet2!$M$273:$M$296</c:f>
              <c:numCache>
                <c:formatCode>0</c:formatCode>
                <c:ptCount val="24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0.0</c:v>
                </c:pt>
                <c:pt idx="4">
                  <c:v>6.0</c:v>
                </c:pt>
                <c:pt idx="5">
                  <c:v>16.0</c:v>
                </c:pt>
                <c:pt idx="6">
                  <c:v>16.0</c:v>
                </c:pt>
                <c:pt idx="7">
                  <c:v>14.0</c:v>
                </c:pt>
                <c:pt idx="8">
                  <c:v>7.0</c:v>
                </c:pt>
                <c:pt idx="9">
                  <c:v>9.0</c:v>
                </c:pt>
                <c:pt idx="10">
                  <c:v>11.0</c:v>
                </c:pt>
                <c:pt idx="11">
                  <c:v>8.0</c:v>
                </c:pt>
                <c:pt idx="12">
                  <c:v>5.0</c:v>
                </c:pt>
                <c:pt idx="13">
                  <c:v>3.0</c:v>
                </c:pt>
                <c:pt idx="14">
                  <c:v>2.0</c:v>
                </c:pt>
                <c:pt idx="15">
                  <c:v>2.0</c:v>
                </c:pt>
                <c:pt idx="16">
                  <c:v>1.0</c:v>
                </c:pt>
                <c:pt idx="17">
                  <c:v>5.0</c:v>
                </c:pt>
                <c:pt idx="18">
                  <c:v>0.0</c:v>
                </c:pt>
                <c:pt idx="19">
                  <c:v>0.0</c:v>
                </c:pt>
                <c:pt idx="20">
                  <c:v>2.0</c:v>
                </c:pt>
                <c:pt idx="21">
                  <c:v>0.0</c:v>
                </c:pt>
                <c:pt idx="22">
                  <c:v>0.0</c:v>
                </c:pt>
                <c:pt idx="23">
                  <c:v>1.0</c:v>
                </c:pt>
              </c:numCache>
            </c:numRef>
          </c:val>
        </c:ser>
        <c:axId val="233302472"/>
        <c:axId val="233812248"/>
      </c:barChart>
      <c:catAx>
        <c:axId val="23330247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lang="en-GB"/>
                </a:pPr>
                <a:r>
                  <a:rPr lang="en-GB"/>
                  <a:t>FBL thickness nm</a:t>
                </a:r>
              </a:p>
            </c:rich>
          </c:tx>
          <c:layout/>
        </c:title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en-GB"/>
            </a:pPr>
            <a:endParaRPr lang="en-US"/>
          </a:p>
        </c:txPr>
        <c:crossAx val="233812248"/>
        <c:crosses val="autoZero"/>
        <c:auto val="1"/>
        <c:lblAlgn val="ctr"/>
        <c:lblOffset val="100"/>
      </c:catAx>
      <c:valAx>
        <c:axId val="233812248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 lang="en-GB"/>
                </a:pPr>
                <a:r>
                  <a:rPr lang="en-GB" b="1" dirty="0"/>
                  <a:t>Frequency</a:t>
                </a:r>
              </a:p>
            </c:rich>
          </c:tx>
          <c:layout/>
        </c:title>
        <c:numFmt formatCode="0" sourceLinked="1"/>
        <c:tickLblPos val="nextTo"/>
        <c:spPr>
          <a:ln>
            <a:solidFill>
              <a:sysClr val="windowText" lastClr="000000"/>
            </a:solidFill>
          </a:ln>
        </c:spPr>
        <c:txPr>
          <a:bodyPr/>
          <a:lstStyle/>
          <a:p>
            <a:pPr>
              <a:defRPr lang="en-GB"/>
            </a:pPr>
            <a:endParaRPr lang="en-US"/>
          </a:p>
        </c:txPr>
        <c:crossAx val="2333024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837586250208"/>
          <c:y val="0.032978187516991"/>
          <c:w val="0.154335437172669"/>
          <c:h val="0.254504821454272"/>
        </c:manualLayout>
      </c:layout>
      <c:txPr>
        <a:bodyPr/>
        <a:lstStyle/>
        <a:p>
          <a:pPr>
            <a:defRPr lang="en-GB" sz="900"/>
          </a:pPr>
          <a:endParaRPr lang="en-US"/>
        </a:p>
      </c:txPr>
    </c:legend>
    <c:plotVisOnly val="1"/>
    <c:dispBlanksAs val="gap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en-US"/>
    </a:p>
  </c:txPr>
  <c:externalData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"/>
  <c:chart>
    <c:plotArea>
      <c:layout>
        <c:manualLayout>
          <c:layoutTarget val="inner"/>
          <c:xMode val="edge"/>
          <c:yMode val="edge"/>
          <c:x val="0.252929185579132"/>
          <c:y val="0.0282036704745323"/>
          <c:w val="0.695303557340667"/>
          <c:h val="0.93447347226417"/>
        </c:manualLayout>
      </c:layout>
      <c:barChart>
        <c:barDir val="col"/>
        <c:grouping val="clustered"/>
        <c:ser>
          <c:idx val="0"/>
          <c:order val="0"/>
          <c:tx>
            <c:strRef>
              <c:f>'18-6-13'!$AO$4</c:f>
              <c:strCache>
                <c:ptCount val="1"/>
                <c:pt idx="0">
                  <c:v>Control</c:v>
                </c:pt>
              </c:strCache>
            </c:strRef>
          </c:tx>
          <c:spPr>
            <a:solidFill>
              <a:schemeClr val="tx1"/>
            </a:solidFill>
            <a:ln>
              <a:solidFill>
                <a:sysClr val="windowText" lastClr="000000"/>
              </a:solidFill>
            </a:ln>
          </c:spPr>
          <c:errBars>
            <c:errBarType val="plus"/>
            <c:errValType val="fixedVal"/>
            <c:val val="2.0"/>
          </c:errBars>
          <c:cat>
            <c:numRef>
              <c:f>'18-6-13'!$AQ$17</c:f>
              <c:numCache>
                <c:formatCode>General</c:formatCode>
                <c:ptCount val="1"/>
              </c:numCache>
            </c:numRef>
          </c:cat>
          <c:val>
            <c:numRef>
              <c:f>'18-6-13'!$AO$5</c:f>
              <c:numCache>
                <c:formatCode>0.00</c:formatCode>
                <c:ptCount val="1"/>
                <c:pt idx="0">
                  <c:v>67.65522388059702</c:v>
                </c:pt>
              </c:numCache>
            </c:numRef>
          </c:val>
        </c:ser>
        <c:ser>
          <c:idx val="1"/>
          <c:order val="1"/>
          <c:tx>
            <c:strRef>
              <c:f>'18-6-13'!$AP$4</c:f>
              <c:strCache>
                <c:ptCount val="1"/>
                <c:pt idx="0">
                  <c:v>Mutant SOFs</c:v>
                </c:pt>
              </c:strCache>
            </c:strRef>
          </c:tx>
          <c:spPr>
            <a:solidFill>
              <a:sysClr val="window" lastClr="FFFFFF"/>
            </a:solidFill>
            <a:ln>
              <a:solidFill>
                <a:sysClr val="windowText" lastClr="000000"/>
              </a:solidFill>
            </a:ln>
          </c:spPr>
          <c:errBars>
            <c:errBarType val="plus"/>
            <c:errValType val="fixedVal"/>
            <c:val val="3.0"/>
          </c:errBars>
          <c:cat>
            <c:numRef>
              <c:f>'18-6-13'!$AQ$17</c:f>
              <c:numCache>
                <c:formatCode>General</c:formatCode>
                <c:ptCount val="1"/>
              </c:numCache>
            </c:numRef>
          </c:cat>
          <c:val>
            <c:numRef>
              <c:f>'18-6-13'!$AP$5</c:f>
              <c:numCache>
                <c:formatCode>0.00</c:formatCode>
                <c:ptCount val="1"/>
                <c:pt idx="0">
                  <c:v>82.49532338308458</c:v>
                </c:pt>
              </c:numCache>
            </c:numRef>
          </c:val>
        </c:ser>
        <c:ser>
          <c:idx val="2"/>
          <c:order val="2"/>
          <c:tx>
            <c:strRef>
              <c:f>'18-6-13'!$AQ$4</c:f>
              <c:strCache>
                <c:ptCount val="1"/>
                <c:pt idx="0">
                  <c:v>Mutant MOFs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ysClr val="windowText" lastClr="000000"/>
              </a:solidFill>
            </a:ln>
          </c:spPr>
          <c:errBars>
            <c:errBarType val="plus"/>
            <c:errValType val="fixedVal"/>
            <c:val val="9.6"/>
          </c:errBars>
          <c:cat>
            <c:numRef>
              <c:f>'18-6-13'!$AQ$17</c:f>
              <c:numCache>
                <c:formatCode>General</c:formatCode>
                <c:ptCount val="1"/>
              </c:numCache>
            </c:numRef>
          </c:cat>
          <c:val>
            <c:numRef>
              <c:f>'18-6-13'!$AQ$5</c:f>
              <c:numCache>
                <c:formatCode>0.00</c:formatCode>
                <c:ptCount val="1"/>
                <c:pt idx="0">
                  <c:v>105.867053620785</c:v>
                </c:pt>
              </c:numCache>
            </c:numRef>
          </c:val>
        </c:ser>
        <c:gapWidth val="100"/>
        <c:axId val="196890616"/>
        <c:axId val="196990008"/>
      </c:barChart>
      <c:catAx>
        <c:axId val="196890616"/>
        <c:scaling>
          <c:orientation val="minMax"/>
        </c:scaling>
        <c:axPos val="b"/>
        <c:numFmt formatCode="General" sourceLinked="1"/>
        <c:tickLblPos val="nextTo"/>
        <c:spPr>
          <a:ln w="9525">
            <a:solidFill>
              <a:schemeClr val="tx1"/>
            </a:solidFill>
          </a:ln>
        </c:spPr>
        <c:txPr>
          <a:bodyPr/>
          <a:lstStyle/>
          <a:p>
            <a:pPr>
              <a:defRPr lang="en-GB"/>
            </a:pPr>
            <a:endParaRPr lang="en-US"/>
          </a:p>
        </c:txPr>
        <c:crossAx val="196990008"/>
        <c:crosses val="autoZero"/>
        <c:auto val="1"/>
        <c:lblAlgn val="ctr"/>
        <c:lblOffset val="100"/>
      </c:catAx>
      <c:valAx>
        <c:axId val="196990008"/>
        <c:scaling>
          <c:orientation val="minMax"/>
          <c:max val="140.0"/>
        </c:scaling>
        <c:axPos val="l"/>
        <c:title>
          <c:tx>
            <c:rich>
              <a:bodyPr rot="-5400000" vert="horz"/>
              <a:lstStyle/>
              <a:p>
                <a:pPr>
                  <a:defRPr lang="en-GB"/>
                </a:pPr>
                <a:r>
                  <a:rPr lang="en-GB" dirty="0" smtClean="0"/>
                  <a:t>Mean </a:t>
                </a:r>
                <a:r>
                  <a:rPr lang="en-GB" baseline="0" dirty="0" smtClean="0"/>
                  <a:t>FBL </a:t>
                </a:r>
                <a:r>
                  <a:rPr lang="en-GB" baseline="0" dirty="0"/>
                  <a:t>thickness per </a:t>
                </a:r>
                <a:r>
                  <a:rPr lang="en-GB" baseline="0" dirty="0" smtClean="0"/>
                  <a:t>follicle (nm)</a:t>
                </a:r>
                <a:endParaRPr lang="en-GB" dirty="0"/>
              </a:p>
            </c:rich>
          </c:tx>
          <c:layout>
            <c:manualLayout>
              <c:xMode val="edge"/>
              <c:yMode val="edge"/>
              <c:x val="0.0335201359393116"/>
              <c:y val="0.1182515039641"/>
            </c:manualLayout>
          </c:layout>
        </c:title>
        <c:numFmt formatCode="0" sourceLinked="0"/>
        <c:tickLblPos val="nextTo"/>
        <c:spPr>
          <a:ln w="9525">
            <a:solidFill>
              <a:schemeClr val="tx1"/>
            </a:solidFill>
          </a:ln>
        </c:spPr>
        <c:txPr>
          <a:bodyPr/>
          <a:lstStyle/>
          <a:p>
            <a:pPr>
              <a:defRPr lang="en-GB"/>
            </a:pPr>
            <a:endParaRPr lang="en-US"/>
          </a:p>
        </c:txPr>
        <c:crossAx val="196890616"/>
        <c:crosses val="autoZero"/>
        <c:crossBetween val="between"/>
      </c:valAx>
    </c:plotArea>
    <c:plotVisOnly val="1"/>
    <c:dispBlanksAs val="gap"/>
  </c:chart>
  <c:txPr>
    <a:bodyPr/>
    <a:lstStyle/>
    <a:p>
      <a:pPr>
        <a:defRPr baseline="0">
          <a:latin typeface="Times New Roman" pitchFamily="18" charset="0"/>
        </a:defRPr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6826073-F1E6-4347-9F53-10908101D521}" type="datetime1">
              <a:rPr lang="en-US"/>
              <a:pPr/>
              <a:t>10/24/14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r>
              <a:rPr lang="en-US"/>
              <a:t>MOF paper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D02EC66-D47B-B24E-A5C1-F4992C0698C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473875329"/>
      </p:ext>
    </p:extLst>
  </p:cSld>
  <p:clrMap bg1="lt1" tx1="dk1" bg2="lt2" tx2="dk2" accent1="accent1" accent2="accent2" accent3="accent3" accent4="accent4" accent5="accent5" accent6="accent6" hlink="hlink" folHlink="folHlink"/>
  <p:hf sldNum="0"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omic Sans MS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81EB9F9-6A85-0E46-8745-8B0B0B9467D5}" type="datetime1">
              <a:rPr lang="en-US"/>
              <a:pPr/>
              <a:t>10/24/14</a:t>
            </a:fld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FAA26D3D-D897-4be2-8F04-BA451C77F1D7}">
              <ma14:placeholderFlag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="" xmlns:mv="urn:schemas-microsoft-com:mac:vml" xmlns:mc="http://schemas.openxmlformats.org/markup-compatibility/2006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omic Sans MS" charset="0"/>
                <a:ea typeface="ＭＳ Ｐゴシック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MOF paper </a:t>
            </a:r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ACB2AD-63A0-C646-B54A-B996ABBE138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573833121"/>
      </p:ext>
    </p:extLst>
  </p:cSld>
  <p:clrMap bg1="lt1" tx1="dk1" bg2="lt2" tx2="dk2" accent1="accent1" accent2="accent2" accent3="accent3" accent4="accent4" accent5="accent5" accent6="accent6" hlink="hlink" folHlink="folHlink"/>
  <p:hf sldNum="0"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/>
          <a:lstStyle/>
          <a:p>
            <a:endParaRPr lang="en-GB">
              <a:ea typeface="ＭＳ Ｐゴシック" charset="0"/>
              <a:cs typeface="ＭＳ Ｐゴシック" charset="0"/>
            </a:endParaRPr>
          </a:p>
        </p:txBody>
      </p:sp>
      <p:sp>
        <p:nvSpPr>
          <p:cNvPr id="14340" name="Date Placeholder 4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fld id="{FB36FB72-9329-054A-A1C9-6D7DAD081E45}" type="datetime1">
              <a:rPr lang="en-US" sz="1200"/>
              <a:pPr/>
              <a:t>10/24/14</a:t>
            </a:fld>
            <a:endParaRPr lang="en-US" sz="1200"/>
          </a:p>
        </p:txBody>
      </p:sp>
      <p:sp>
        <p:nvSpPr>
          <p:cNvPr id="14341" name="Footer Placeholder 5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200"/>
              <a:t>MOF paper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  <p:sp>
        <p:nvSpPr>
          <p:cNvPr id="15364" name="Date Placeholder 4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fld id="{D3E5DF46-BDCB-974D-8D51-FD7BF7803CD4}" type="datetime1">
              <a:rPr lang="en-US" sz="1200"/>
              <a:pPr/>
              <a:t>10/24/14</a:t>
            </a:fld>
            <a:endParaRPr lang="en-US" sz="1200"/>
          </a:p>
        </p:txBody>
      </p:sp>
      <p:sp>
        <p:nvSpPr>
          <p:cNvPr id="15365" name="Footer Placeholder 5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200"/>
              <a:t>MOF paper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/>
          <a:lstStyle/>
          <a:p>
            <a:endParaRPr lang="en-US">
              <a:ea typeface="ＭＳ Ｐゴシック" charset="0"/>
              <a:cs typeface="ＭＳ Ｐゴシック" charset="0"/>
            </a:endParaRPr>
          </a:p>
        </p:txBody>
      </p:sp>
      <p:sp>
        <p:nvSpPr>
          <p:cNvPr id="16388" name="Date Placeholder 4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fld id="{9D383158-5D54-3747-B5AA-7FA6344A174B}" type="datetime1">
              <a:rPr lang="en-US" sz="1200"/>
              <a:pPr/>
              <a:t>10/24/14</a:t>
            </a:fld>
            <a:endParaRPr lang="en-US" sz="1200"/>
          </a:p>
        </p:txBody>
      </p:sp>
      <p:sp>
        <p:nvSpPr>
          <p:cNvPr id="16389" name="Footer Placeholder 5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200"/>
              <a:t>MOF paper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520424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618494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043011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990600"/>
            <a:ext cx="4495800" cy="5867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4495800" cy="5867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603503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596554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411986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231128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299095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182327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813734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400112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990600"/>
            <a:ext cx="91440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a="http://schemas.openxmlformats.org/drawingml/2006/main" xmlns:r="http://schemas.openxmlformats.org/officeDocument/2006/relationships" xmlns:p="http://schemas.openxmlformats.org/presentationml/2006/main"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Arial"/>
          <a:ea typeface="+mj-ea"/>
          <a:cs typeface="Arial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Arial" charset="0"/>
          <a:ea typeface="ＭＳ Ｐゴシック" charset="-128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Arial" charset="0"/>
          <a:ea typeface="ＭＳ Ｐゴシック" charset="-128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Arial" charset="0"/>
          <a:ea typeface="ＭＳ Ｐゴシック" charset="-128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Arial" charset="0"/>
          <a:ea typeface="ＭＳ Ｐゴシック" charset="-128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Comic Sans MS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Comic Sans MS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Comic Sans MS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2400">
          <a:solidFill>
            <a:schemeClr val="accent2"/>
          </a:solidFill>
          <a:latin typeface="Comic Sans MS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jpeg"/><Relationship Id="rId9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image" Target="../media/image12.jpeg"/><Relationship Id="rId7" Type="http://schemas.openxmlformats.org/officeDocument/2006/relationships/image" Target="../media/image13.jpeg"/><Relationship Id="rId8" Type="http://schemas.openxmlformats.org/officeDocument/2006/relationships/image" Target="../media/image14.jpeg"/><Relationship Id="rId9" Type="http://schemas.openxmlformats.org/officeDocument/2006/relationships/image" Target="../media/image15.jpeg"/><Relationship Id="rId10" Type="http://schemas.openxmlformats.org/officeDocument/2006/relationships/image" Target="../media/image16.jpeg"/><Relationship Id="rId11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6.jpeg"/><Relationship Id="rId12" Type="http://schemas.openxmlformats.org/officeDocument/2006/relationships/image" Target="../media/image27.jpeg"/><Relationship Id="rId13" Type="http://schemas.openxmlformats.org/officeDocument/2006/relationships/image" Target="../media/image28.jpeg"/><Relationship Id="rId14" Type="http://schemas.openxmlformats.org/officeDocument/2006/relationships/image" Target="../media/image29.jpeg"/><Relationship Id="rId15" Type="http://schemas.openxmlformats.org/officeDocument/2006/relationships/chart" Target="../charts/chart1.xml"/><Relationship Id="rId16" Type="http://schemas.openxmlformats.org/officeDocument/2006/relationships/chart" Target="../charts/chart2.xml"/><Relationship Id="rId17" Type="http://schemas.openxmlformats.org/officeDocument/2006/relationships/chart" Target="../charts/chart3.xml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5" Type="http://schemas.openxmlformats.org/officeDocument/2006/relationships/image" Target="../media/image20.jpeg"/><Relationship Id="rId6" Type="http://schemas.openxmlformats.org/officeDocument/2006/relationships/image" Target="../media/image21.jpeg"/><Relationship Id="rId7" Type="http://schemas.openxmlformats.org/officeDocument/2006/relationships/image" Target="../media/image22.jpeg"/><Relationship Id="rId8" Type="http://schemas.openxmlformats.org/officeDocument/2006/relationships/image" Target="../media/image23.jpeg"/><Relationship Id="rId9" Type="http://schemas.openxmlformats.org/officeDocument/2006/relationships/image" Target="../media/image24.jpeg"/><Relationship Id="rId10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chart" Target="../charts/chart5.xml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4" Type="http://schemas.openxmlformats.org/officeDocument/2006/relationships/image" Target="../media/image34.jpeg"/><Relationship Id="rId5" Type="http://schemas.openxmlformats.org/officeDocument/2006/relationships/image" Target="../media/image35.jpeg"/><Relationship Id="rId6" Type="http://schemas.openxmlformats.org/officeDocument/2006/relationships/image" Target="../media/image36.jpeg"/><Relationship Id="rId7" Type="http://schemas.openxmlformats.org/officeDocument/2006/relationships/image" Target="../media/image37.jpeg"/><Relationship Id="rId8" Type="http://schemas.openxmlformats.org/officeDocument/2006/relationships/image" Target="../media/image38.jpeg"/><Relationship Id="rId9" Type="http://schemas.openxmlformats.org/officeDocument/2006/relationships/image" Target="../media/image39.jpeg"/><Relationship Id="rId10" Type="http://schemas.openxmlformats.org/officeDocument/2006/relationships/chart" Target="../charts/chart6.xml"/><Relationship Id="rId11" Type="http://schemas.openxmlformats.org/officeDocument/2006/relationships/chart" Target="../charts/chart7.xm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4" Type="http://schemas.openxmlformats.org/officeDocument/2006/relationships/chart" Target="../charts/chart9.xml"/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04800" y="6019800"/>
            <a:ext cx="903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dirty="0">
                <a:latin typeface="Times"/>
                <a:cs typeface="Times"/>
              </a:rPr>
              <a:t>Fig. </a:t>
            </a:r>
            <a:r>
              <a:rPr lang="en-GB" dirty="0" smtClean="0">
                <a:latin typeface="Times"/>
                <a:cs typeface="Times"/>
              </a:rPr>
              <a:t>1</a:t>
            </a:r>
            <a:endParaRPr lang="en-GB" dirty="0">
              <a:latin typeface="Times"/>
              <a:cs typeface="Time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5157192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/>
                <a:cs typeface="Arial"/>
              </a:rPr>
              <a:t>1  column</a:t>
            </a:r>
            <a:endParaRPr lang="en-US" sz="1600" dirty="0">
              <a:latin typeface="Arial"/>
              <a:cs typeface="Arial"/>
            </a:endParaRPr>
          </a:p>
        </p:txBody>
      </p:sp>
      <p:sp>
        <p:nvSpPr>
          <p:cNvPr id="12" name="Rectangle 178"/>
          <p:cNvSpPr>
            <a:spLocks noChangeAspect="1" noChangeArrowheads="1"/>
          </p:cNvSpPr>
          <p:nvPr/>
        </p:nvSpPr>
        <p:spPr bwMode="auto">
          <a:xfrm>
            <a:off x="2895600" y="3122612"/>
            <a:ext cx="590550" cy="27463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latin typeface="Helvetica" pitchFamily="-102" charset="0"/>
              </a:rPr>
              <a:t>S/T</a:t>
            </a:r>
          </a:p>
        </p:txBody>
      </p:sp>
      <p:grpSp>
        <p:nvGrpSpPr>
          <p:cNvPr id="13" name="Group 179"/>
          <p:cNvGrpSpPr>
            <a:grpSpLocks noChangeAspect="1"/>
          </p:cNvGrpSpPr>
          <p:nvPr/>
        </p:nvGrpSpPr>
        <p:grpSpPr bwMode="auto">
          <a:xfrm>
            <a:off x="3133725" y="2954337"/>
            <a:ext cx="115887" cy="195263"/>
            <a:chOff x="2171" y="2756"/>
            <a:chExt cx="77" cy="127"/>
          </a:xfrm>
        </p:grpSpPr>
        <p:sp>
          <p:nvSpPr>
            <p:cNvPr id="14" name="Rectangle 180"/>
            <p:cNvSpPr>
              <a:spLocks noChangeAspect="1" noChangeArrowheads="1"/>
            </p:cNvSpPr>
            <p:nvPr/>
          </p:nvSpPr>
          <p:spPr bwMode="auto">
            <a:xfrm>
              <a:off x="2171" y="2756"/>
              <a:ext cx="77" cy="7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Line 181"/>
            <p:cNvSpPr>
              <a:spLocks noChangeAspect="1" noChangeShapeType="1"/>
            </p:cNvSpPr>
            <p:nvPr/>
          </p:nvSpPr>
          <p:spPr bwMode="auto">
            <a:xfrm>
              <a:off x="2208" y="2837"/>
              <a:ext cx="0" cy="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Rectangle 190"/>
          <p:cNvSpPr>
            <a:spLocks noChangeAspect="1" noChangeArrowheads="1"/>
          </p:cNvSpPr>
          <p:nvPr/>
        </p:nvSpPr>
        <p:spPr bwMode="auto">
          <a:xfrm>
            <a:off x="4141787" y="3122612"/>
            <a:ext cx="603250" cy="27463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latin typeface="Helvetica" pitchFamily="-102" charset="0"/>
              </a:rPr>
              <a:t>S/T</a:t>
            </a:r>
          </a:p>
        </p:txBody>
      </p:sp>
      <p:grpSp>
        <p:nvGrpSpPr>
          <p:cNvPr id="17" name="Group 191"/>
          <p:cNvGrpSpPr>
            <a:grpSpLocks noChangeAspect="1"/>
          </p:cNvGrpSpPr>
          <p:nvPr/>
        </p:nvGrpSpPr>
        <p:grpSpPr bwMode="auto">
          <a:xfrm>
            <a:off x="4378325" y="2770187"/>
            <a:ext cx="119062" cy="379413"/>
            <a:chOff x="2762" y="2632"/>
            <a:chExt cx="82" cy="251"/>
          </a:xfrm>
        </p:grpSpPr>
        <p:sp>
          <p:nvSpPr>
            <p:cNvPr id="18" name="Rectangle 192"/>
            <p:cNvSpPr>
              <a:spLocks noChangeAspect="1" noChangeArrowheads="1"/>
            </p:cNvSpPr>
            <p:nvPr/>
          </p:nvSpPr>
          <p:spPr bwMode="auto">
            <a:xfrm>
              <a:off x="2765" y="2756"/>
              <a:ext cx="78" cy="7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Oval 193"/>
            <p:cNvSpPr>
              <a:spLocks noChangeAspect="1" noChangeArrowheads="1"/>
            </p:cNvSpPr>
            <p:nvPr/>
          </p:nvSpPr>
          <p:spPr bwMode="auto">
            <a:xfrm>
              <a:off x="2762" y="2632"/>
              <a:ext cx="82" cy="8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Line 194"/>
            <p:cNvSpPr>
              <a:spLocks noChangeAspect="1" noChangeShapeType="1"/>
            </p:cNvSpPr>
            <p:nvPr/>
          </p:nvSpPr>
          <p:spPr bwMode="auto">
            <a:xfrm>
              <a:off x="2804" y="2710"/>
              <a:ext cx="0" cy="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Line 195"/>
            <p:cNvSpPr>
              <a:spLocks noChangeAspect="1" noChangeShapeType="1"/>
            </p:cNvSpPr>
            <p:nvPr/>
          </p:nvSpPr>
          <p:spPr bwMode="auto">
            <a:xfrm>
              <a:off x="2801" y="2836"/>
              <a:ext cx="0" cy="4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Line 202"/>
          <p:cNvSpPr>
            <a:spLocks noChangeAspect="1" noChangeShapeType="1"/>
          </p:cNvSpPr>
          <p:nvPr/>
        </p:nvSpPr>
        <p:spPr bwMode="auto">
          <a:xfrm flipV="1">
            <a:off x="3551237" y="3001962"/>
            <a:ext cx="5429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Rectangle 204"/>
          <p:cNvSpPr>
            <a:spLocks noChangeAspect="1" noChangeArrowheads="1"/>
          </p:cNvSpPr>
          <p:nvPr/>
        </p:nvSpPr>
        <p:spPr bwMode="auto">
          <a:xfrm>
            <a:off x="5337175" y="3122612"/>
            <a:ext cx="611188" cy="27463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latin typeface="Helvetica" pitchFamily="-102" charset="0"/>
              </a:rPr>
              <a:t>S/T</a:t>
            </a:r>
          </a:p>
        </p:txBody>
      </p:sp>
      <p:grpSp>
        <p:nvGrpSpPr>
          <p:cNvPr id="24" name="Group 205"/>
          <p:cNvGrpSpPr>
            <a:grpSpLocks noChangeAspect="1"/>
          </p:cNvGrpSpPr>
          <p:nvPr/>
        </p:nvGrpSpPr>
        <p:grpSpPr bwMode="auto">
          <a:xfrm>
            <a:off x="5575300" y="2771775"/>
            <a:ext cx="309563" cy="377825"/>
            <a:chOff x="3088" y="2632"/>
            <a:chExt cx="206" cy="250"/>
          </a:xfrm>
        </p:grpSpPr>
        <p:sp>
          <p:nvSpPr>
            <p:cNvPr id="25" name="Rectangle 206"/>
            <p:cNvSpPr>
              <a:spLocks noChangeAspect="1" noChangeArrowheads="1"/>
            </p:cNvSpPr>
            <p:nvPr/>
          </p:nvSpPr>
          <p:spPr bwMode="auto">
            <a:xfrm>
              <a:off x="3091" y="2756"/>
              <a:ext cx="78" cy="7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Oval 207"/>
            <p:cNvSpPr>
              <a:spLocks noChangeAspect="1" noChangeArrowheads="1"/>
            </p:cNvSpPr>
            <p:nvPr/>
          </p:nvSpPr>
          <p:spPr bwMode="auto">
            <a:xfrm>
              <a:off x="3088" y="2632"/>
              <a:ext cx="82" cy="8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Line 208"/>
            <p:cNvSpPr>
              <a:spLocks noChangeAspect="1" noChangeShapeType="1"/>
            </p:cNvSpPr>
            <p:nvPr/>
          </p:nvSpPr>
          <p:spPr bwMode="auto">
            <a:xfrm>
              <a:off x="3130" y="2710"/>
              <a:ext cx="0" cy="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Line 209"/>
            <p:cNvSpPr>
              <a:spLocks noChangeAspect="1" noChangeShapeType="1"/>
            </p:cNvSpPr>
            <p:nvPr/>
          </p:nvSpPr>
          <p:spPr bwMode="auto">
            <a:xfrm>
              <a:off x="3128" y="2836"/>
              <a:ext cx="0" cy="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210"/>
            <p:cNvSpPr>
              <a:spLocks noChangeAspect="1" noChangeArrowheads="1"/>
            </p:cNvSpPr>
            <p:nvPr/>
          </p:nvSpPr>
          <p:spPr bwMode="auto">
            <a:xfrm>
              <a:off x="3217" y="2755"/>
              <a:ext cx="77" cy="77"/>
            </a:xfrm>
            <a:prstGeom prst="rect">
              <a:avLst/>
            </a:prstGeom>
            <a:solidFill>
              <a:srgbClr val="0000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Line 211"/>
            <p:cNvSpPr>
              <a:spLocks noChangeAspect="1" noChangeShapeType="1"/>
            </p:cNvSpPr>
            <p:nvPr/>
          </p:nvSpPr>
          <p:spPr bwMode="auto">
            <a:xfrm rot="-5400000">
              <a:off x="3192" y="2773"/>
              <a:ext cx="0" cy="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1" name="Rectangle 212"/>
          <p:cNvSpPr>
            <a:spLocks noChangeAspect="1" noChangeArrowheads="1"/>
          </p:cNvSpPr>
          <p:nvPr/>
        </p:nvSpPr>
        <p:spPr bwMode="auto">
          <a:xfrm>
            <a:off x="4125689" y="3355975"/>
            <a:ext cx="646556" cy="2769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latin typeface="Helvetica" pitchFamily="-102" charset="0"/>
              </a:rPr>
              <a:t>Core 1 </a:t>
            </a:r>
          </a:p>
        </p:txBody>
      </p:sp>
      <p:sp>
        <p:nvSpPr>
          <p:cNvPr id="32" name="Rectangle 213"/>
          <p:cNvSpPr>
            <a:spLocks noChangeAspect="1" noChangeArrowheads="1"/>
          </p:cNvSpPr>
          <p:nvPr/>
        </p:nvSpPr>
        <p:spPr bwMode="auto">
          <a:xfrm>
            <a:off x="3309937" y="2730500"/>
            <a:ext cx="985838" cy="27463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latin typeface="Helvetica" pitchFamily="-102" charset="0"/>
              </a:rPr>
              <a:t>T-synthase</a:t>
            </a:r>
            <a:endParaRPr lang="en-US" sz="1200" i="1">
              <a:latin typeface="Helvetica" pitchFamily="-102" charset="0"/>
            </a:endParaRPr>
          </a:p>
        </p:txBody>
      </p:sp>
      <p:sp>
        <p:nvSpPr>
          <p:cNvPr id="33" name="Rectangle 214"/>
          <p:cNvSpPr>
            <a:spLocks noChangeAspect="1" noChangeArrowheads="1"/>
          </p:cNvSpPr>
          <p:nvPr/>
        </p:nvSpPr>
        <p:spPr bwMode="auto">
          <a:xfrm>
            <a:off x="5381625" y="3355975"/>
            <a:ext cx="641350" cy="27463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latin typeface="Helvetica" pitchFamily="-102" charset="0"/>
              </a:rPr>
              <a:t>Core 2</a:t>
            </a:r>
          </a:p>
        </p:txBody>
      </p:sp>
      <p:sp>
        <p:nvSpPr>
          <p:cNvPr id="34" name="Line 216"/>
          <p:cNvSpPr>
            <a:spLocks noChangeAspect="1" noChangeShapeType="1"/>
          </p:cNvSpPr>
          <p:nvPr/>
        </p:nvSpPr>
        <p:spPr bwMode="auto">
          <a:xfrm flipV="1">
            <a:off x="5964238" y="3001962"/>
            <a:ext cx="360362" cy="1588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Rectangle 301"/>
          <p:cNvSpPr>
            <a:spLocks noChangeAspect="1" noChangeArrowheads="1"/>
          </p:cNvSpPr>
          <p:nvPr/>
        </p:nvSpPr>
        <p:spPr bwMode="auto">
          <a:xfrm>
            <a:off x="3386137" y="2995612"/>
            <a:ext cx="850900" cy="27463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i="1">
                <a:latin typeface="Helvetica" pitchFamily="-102" charset="0"/>
              </a:rPr>
              <a:t>(C1galt1)</a:t>
            </a:r>
          </a:p>
        </p:txBody>
      </p:sp>
      <p:sp>
        <p:nvSpPr>
          <p:cNvPr id="37" name="Rectangle 314"/>
          <p:cNvSpPr>
            <a:spLocks noChangeAspect="1" noChangeArrowheads="1"/>
          </p:cNvSpPr>
          <p:nvPr/>
        </p:nvSpPr>
        <p:spPr bwMode="auto">
          <a:xfrm>
            <a:off x="3429000" y="3721100"/>
            <a:ext cx="115888" cy="115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" name="Oval 315"/>
          <p:cNvSpPr>
            <a:spLocks noChangeAspect="1" noChangeArrowheads="1"/>
          </p:cNvSpPr>
          <p:nvPr/>
        </p:nvSpPr>
        <p:spPr bwMode="auto">
          <a:xfrm>
            <a:off x="4335462" y="3717925"/>
            <a:ext cx="125413" cy="1238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Rectangle 318"/>
          <p:cNvSpPr>
            <a:spLocks noChangeAspect="1" noChangeArrowheads="1"/>
          </p:cNvSpPr>
          <p:nvPr/>
        </p:nvSpPr>
        <p:spPr bwMode="auto">
          <a:xfrm>
            <a:off x="5029200" y="3721100"/>
            <a:ext cx="115887" cy="117475"/>
          </a:xfrm>
          <a:prstGeom prst="rect">
            <a:avLst/>
          </a:prstGeom>
          <a:solidFill>
            <a:srgbClr val="00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Rectangle 321"/>
          <p:cNvSpPr>
            <a:spLocks noChangeAspect="1" noChangeArrowheads="1"/>
          </p:cNvSpPr>
          <p:nvPr/>
        </p:nvSpPr>
        <p:spPr bwMode="auto">
          <a:xfrm>
            <a:off x="4443412" y="3657600"/>
            <a:ext cx="381000" cy="2444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>
                <a:latin typeface="Helvetica" pitchFamily="-102" charset="0"/>
              </a:rPr>
              <a:t>Gal</a:t>
            </a:r>
          </a:p>
        </p:txBody>
      </p:sp>
      <p:sp>
        <p:nvSpPr>
          <p:cNvPr id="41" name="Rectangle 322"/>
          <p:cNvSpPr>
            <a:spLocks noChangeAspect="1" noChangeArrowheads="1"/>
          </p:cNvSpPr>
          <p:nvPr/>
        </p:nvSpPr>
        <p:spPr bwMode="auto">
          <a:xfrm>
            <a:off x="3570288" y="3657600"/>
            <a:ext cx="622300" cy="2444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>
                <a:latin typeface="Helvetica" pitchFamily="-102" charset="0"/>
              </a:rPr>
              <a:t>GalNAc</a:t>
            </a:r>
          </a:p>
        </p:txBody>
      </p:sp>
      <p:sp>
        <p:nvSpPr>
          <p:cNvPr id="42" name="Rectangle 323"/>
          <p:cNvSpPr>
            <a:spLocks noChangeAspect="1" noChangeArrowheads="1"/>
          </p:cNvSpPr>
          <p:nvPr/>
        </p:nvSpPr>
        <p:spPr bwMode="auto">
          <a:xfrm>
            <a:off x="5127625" y="3657600"/>
            <a:ext cx="614362" cy="2444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00">
                <a:latin typeface="Helvetica" pitchFamily="-102" charset="0"/>
              </a:rPr>
              <a:t>GlcNAc</a:t>
            </a:r>
          </a:p>
        </p:txBody>
      </p:sp>
      <p:sp>
        <p:nvSpPr>
          <p:cNvPr id="43" name="Rectangle 327"/>
          <p:cNvSpPr>
            <a:spLocks noChangeArrowheads="1"/>
          </p:cNvSpPr>
          <p:nvPr/>
        </p:nvSpPr>
        <p:spPr bwMode="auto">
          <a:xfrm>
            <a:off x="4640262" y="2554287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>
                <a:latin typeface="Helvetica" pitchFamily="-102" charset="0"/>
              </a:rPr>
              <a:t>Core 2</a:t>
            </a:r>
          </a:p>
          <a:p>
            <a:pPr algn="ctr"/>
            <a:r>
              <a:rPr lang="en-US" sz="1200">
                <a:latin typeface="Helvetica" pitchFamily="-102" charset="0"/>
              </a:rPr>
              <a:t>GlcNAcT</a:t>
            </a:r>
            <a:endParaRPr lang="en-US" sz="2400">
              <a:latin typeface="Helvetica" pitchFamily="-102" charset="0"/>
            </a:endParaRPr>
          </a:p>
        </p:txBody>
      </p:sp>
      <p:sp>
        <p:nvSpPr>
          <p:cNvPr id="44" name="Line 332"/>
          <p:cNvSpPr>
            <a:spLocks noChangeAspect="1" noChangeShapeType="1"/>
          </p:cNvSpPr>
          <p:nvPr/>
        </p:nvSpPr>
        <p:spPr bwMode="auto">
          <a:xfrm flipV="1">
            <a:off x="4760912" y="3005137"/>
            <a:ext cx="5429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0" descr="control MOF 20x.tif"/>
          <p:cNvPicPr>
            <a:picLocks noChangeAspect="1"/>
          </p:cNvPicPr>
          <p:nvPr/>
        </p:nvPicPr>
        <p:blipFill>
          <a:blip r:embed="rId2" cstate="email">
            <a:lum contrast="2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16148" t="3691" r="15688" b="9227"/>
          <a:stretch>
            <a:fillRect/>
          </a:stretch>
        </p:blipFill>
        <p:spPr bwMode="auto">
          <a:xfrm>
            <a:off x="2209800" y="914400"/>
            <a:ext cx="239395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1" descr="mut MOF  20x image 8 ts29.tif"/>
          <p:cNvPicPr>
            <a:picLocks noChangeAspect="1"/>
          </p:cNvPicPr>
          <p:nvPr/>
        </p:nvPicPr>
        <p:blipFill rotWithShape="1">
          <a:blip r:embed="rId3" cstate="email">
            <a:lum bright="10000" contrast="2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1912" t="4921" r="23096" b="24606"/>
          <a:stretch/>
        </p:blipFill>
        <p:spPr bwMode="auto">
          <a:xfrm>
            <a:off x="4718388" y="2887730"/>
            <a:ext cx="2607587" cy="1837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2" descr="mut MOF  20x image 13 ts29.tif"/>
          <p:cNvPicPr>
            <a:picLocks noChangeAspect="1"/>
          </p:cNvPicPr>
          <p:nvPr/>
        </p:nvPicPr>
        <p:blipFill rotWithShape="1">
          <a:blip r:embed="rId4" cstate="email">
            <a:lum bright="10000" contrast="3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15027" t="12303" r="7222" b="14982"/>
          <a:stretch/>
        </p:blipFill>
        <p:spPr bwMode="auto">
          <a:xfrm>
            <a:off x="4701727" y="941716"/>
            <a:ext cx="2635200" cy="18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4" descr="control MOF 100x L.tif"/>
          <p:cNvPicPr>
            <a:picLocks noChangeAspect="1"/>
          </p:cNvPicPr>
          <p:nvPr/>
        </p:nvPicPr>
        <p:blipFill>
          <a:blip r:embed="rId5" cstate="email">
            <a:lum bright="10000" contrast="3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206625" y="3290888"/>
            <a:ext cx="1169988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5" descr="control MOF 100x R.tif"/>
          <p:cNvPicPr>
            <a:picLocks noChangeAspect="1"/>
          </p:cNvPicPr>
          <p:nvPr/>
        </p:nvPicPr>
        <p:blipFill>
          <a:blip r:embed="rId6" cstate="email">
            <a:lum bright="10000" contrast="3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3430588" y="3290888"/>
            <a:ext cx="1169987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26" descr="mut MOF  100x image 8 ts29.tif"/>
          <p:cNvPicPr>
            <a:picLocks noChangeAspect="1"/>
          </p:cNvPicPr>
          <p:nvPr/>
        </p:nvPicPr>
        <p:blipFill>
          <a:blip r:embed="rId7" cstate="email">
            <a:lum contrast="1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042025" y="4855368"/>
            <a:ext cx="1169988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27" descr="mut MOF  100x image 13 ts29.tif"/>
          <p:cNvPicPr>
            <a:picLocks noChangeAspect="1"/>
          </p:cNvPicPr>
          <p:nvPr/>
        </p:nvPicPr>
        <p:blipFill>
          <a:blip r:embed="rId8" cstate="email">
            <a:lum bright="10000" contrast="3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816475" y="4855368"/>
            <a:ext cx="1171575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8" descr="control MOF 100x centre.tif"/>
          <p:cNvPicPr>
            <a:picLocks noChangeAspect="1"/>
          </p:cNvPicPr>
          <p:nvPr/>
        </p:nvPicPr>
        <p:blipFill>
          <a:blip r:embed="rId9" cstate="email">
            <a:lum bright="10000" contrast="3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873375" y="4251325"/>
            <a:ext cx="1169988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TextBox 55"/>
          <p:cNvSpPr txBox="1">
            <a:spLocks noChangeArrowheads="1"/>
          </p:cNvSpPr>
          <p:nvPr/>
        </p:nvSpPr>
        <p:spPr bwMode="auto">
          <a:xfrm>
            <a:off x="3022600" y="568325"/>
            <a:ext cx="787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400" b="1">
                <a:latin typeface="Times"/>
                <a:cs typeface="Times"/>
              </a:rPr>
              <a:t>Control</a:t>
            </a:r>
            <a:endParaRPr lang="en-US" sz="1400" b="1">
              <a:latin typeface="Times"/>
              <a:cs typeface="Times"/>
            </a:endParaRPr>
          </a:p>
        </p:txBody>
      </p:sp>
      <p:sp>
        <p:nvSpPr>
          <p:cNvPr id="3083" name="TextBox 56"/>
          <p:cNvSpPr txBox="1">
            <a:spLocks noChangeArrowheads="1"/>
          </p:cNvSpPr>
          <p:nvPr/>
        </p:nvSpPr>
        <p:spPr bwMode="auto">
          <a:xfrm>
            <a:off x="5632450" y="568325"/>
            <a:ext cx="76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400" b="1">
                <a:latin typeface="Times"/>
                <a:cs typeface="Times"/>
              </a:rPr>
              <a:t>Mutant</a:t>
            </a:r>
            <a:endParaRPr lang="en-US" sz="1400" b="1">
              <a:latin typeface="Times"/>
              <a:cs typeface="Times"/>
            </a:endParaRPr>
          </a:p>
        </p:txBody>
      </p:sp>
      <p:cxnSp>
        <p:nvCxnSpPr>
          <p:cNvPr id="37" name="Straight Connector 36"/>
          <p:cNvCxnSpPr/>
          <p:nvPr/>
        </p:nvCxnSpPr>
        <p:spPr bwMode="auto">
          <a:xfrm flipV="1">
            <a:off x="4816475" y="844550"/>
            <a:ext cx="2393950" cy="0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 bwMode="auto">
          <a:xfrm>
            <a:off x="2206625" y="844550"/>
            <a:ext cx="2393950" cy="0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086" name="TextBox 38"/>
          <p:cNvSpPr txBox="1">
            <a:spLocks noChangeArrowheads="1"/>
          </p:cNvSpPr>
          <p:nvPr/>
        </p:nvSpPr>
        <p:spPr bwMode="auto">
          <a:xfrm>
            <a:off x="2165350" y="879475"/>
            <a:ext cx="35877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000" b="1">
                <a:latin typeface="Times"/>
                <a:cs typeface="Times"/>
              </a:rPr>
              <a:t>A</a:t>
            </a:r>
          </a:p>
        </p:txBody>
      </p:sp>
      <p:sp>
        <p:nvSpPr>
          <p:cNvPr id="3087" name="TextBox 39"/>
          <p:cNvSpPr txBox="1">
            <a:spLocks noChangeArrowheads="1"/>
          </p:cNvSpPr>
          <p:nvPr/>
        </p:nvSpPr>
        <p:spPr bwMode="auto">
          <a:xfrm>
            <a:off x="4663060" y="908720"/>
            <a:ext cx="36036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000" b="1" dirty="0">
                <a:latin typeface="Times"/>
                <a:cs typeface="Times"/>
              </a:rPr>
              <a:t>B</a:t>
            </a:r>
          </a:p>
        </p:txBody>
      </p:sp>
      <p:sp>
        <p:nvSpPr>
          <p:cNvPr id="3088" name="TextBox 40"/>
          <p:cNvSpPr txBox="1">
            <a:spLocks noChangeArrowheads="1"/>
          </p:cNvSpPr>
          <p:nvPr/>
        </p:nvSpPr>
        <p:spPr bwMode="auto">
          <a:xfrm>
            <a:off x="2148962" y="3219450"/>
            <a:ext cx="495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000" b="1">
                <a:latin typeface="Times"/>
                <a:cs typeface="Times"/>
              </a:rPr>
              <a:t>A1</a:t>
            </a:r>
          </a:p>
        </p:txBody>
      </p:sp>
      <p:sp>
        <p:nvSpPr>
          <p:cNvPr id="3089" name="TextBox 41"/>
          <p:cNvSpPr txBox="1">
            <a:spLocks noChangeArrowheads="1"/>
          </p:cNvSpPr>
          <p:nvPr/>
        </p:nvSpPr>
        <p:spPr bwMode="auto">
          <a:xfrm>
            <a:off x="3372925" y="3219450"/>
            <a:ext cx="495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000" b="1">
                <a:latin typeface="Times"/>
                <a:cs typeface="Times"/>
              </a:rPr>
              <a:t>A2</a:t>
            </a:r>
          </a:p>
        </p:txBody>
      </p:sp>
      <p:sp>
        <p:nvSpPr>
          <p:cNvPr id="3090" name="TextBox 42"/>
          <p:cNvSpPr txBox="1">
            <a:spLocks noChangeArrowheads="1"/>
          </p:cNvSpPr>
          <p:nvPr/>
        </p:nvSpPr>
        <p:spPr bwMode="auto">
          <a:xfrm>
            <a:off x="2813050" y="4197350"/>
            <a:ext cx="495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000" b="1">
                <a:latin typeface="Times"/>
                <a:cs typeface="Times"/>
              </a:rPr>
              <a:t>A3</a:t>
            </a:r>
          </a:p>
        </p:txBody>
      </p:sp>
      <p:sp>
        <p:nvSpPr>
          <p:cNvPr id="3091" name="TextBox 43"/>
          <p:cNvSpPr txBox="1">
            <a:spLocks noChangeArrowheads="1"/>
          </p:cNvSpPr>
          <p:nvPr/>
        </p:nvSpPr>
        <p:spPr bwMode="auto">
          <a:xfrm>
            <a:off x="4644008" y="2852936"/>
            <a:ext cx="36036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000" b="1" dirty="0">
                <a:latin typeface="Times"/>
                <a:cs typeface="Times"/>
              </a:rPr>
              <a:t>C</a:t>
            </a:r>
          </a:p>
        </p:txBody>
      </p:sp>
      <p:sp>
        <p:nvSpPr>
          <p:cNvPr id="3092" name="TextBox 44"/>
          <p:cNvSpPr txBox="1">
            <a:spLocks noChangeArrowheads="1"/>
          </p:cNvSpPr>
          <p:nvPr/>
        </p:nvSpPr>
        <p:spPr bwMode="auto">
          <a:xfrm>
            <a:off x="4756150" y="4838963"/>
            <a:ext cx="34237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000" b="1" dirty="0">
                <a:latin typeface="Times"/>
                <a:cs typeface="Times"/>
              </a:rPr>
              <a:t>B1</a:t>
            </a:r>
          </a:p>
        </p:txBody>
      </p:sp>
      <p:sp>
        <p:nvSpPr>
          <p:cNvPr id="3093" name="TextBox 45"/>
          <p:cNvSpPr txBox="1">
            <a:spLocks noChangeArrowheads="1"/>
          </p:cNvSpPr>
          <p:nvPr/>
        </p:nvSpPr>
        <p:spPr bwMode="auto">
          <a:xfrm>
            <a:off x="5981700" y="4838963"/>
            <a:ext cx="3905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000" b="1" dirty="0">
                <a:latin typeface="Times"/>
                <a:cs typeface="Times"/>
              </a:rPr>
              <a:t>C1</a:t>
            </a:r>
          </a:p>
        </p:txBody>
      </p:sp>
      <p:sp>
        <p:nvSpPr>
          <p:cNvPr id="3094" name="TextBox 22"/>
          <p:cNvSpPr txBox="1">
            <a:spLocks noChangeArrowheads="1"/>
          </p:cNvSpPr>
          <p:nvPr/>
        </p:nvSpPr>
        <p:spPr bwMode="auto">
          <a:xfrm>
            <a:off x="304800" y="6019800"/>
            <a:ext cx="903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dirty="0">
                <a:latin typeface="Times"/>
                <a:cs typeface="Times"/>
              </a:rPr>
              <a:t>Fig. </a:t>
            </a:r>
            <a:r>
              <a:rPr lang="en-GB" dirty="0" smtClean="0">
                <a:latin typeface="Times"/>
                <a:cs typeface="Times"/>
              </a:rPr>
              <a:t>2</a:t>
            </a:r>
            <a:endParaRPr lang="en-GB" dirty="0">
              <a:latin typeface="Times"/>
              <a:cs typeface="Time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28" y="5157192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/>
                <a:cs typeface="Arial"/>
              </a:rPr>
              <a:t>1  column</a:t>
            </a:r>
            <a:endParaRPr lang="en-US" sz="1600" dirty="0">
              <a:latin typeface="Arial"/>
              <a:cs typeface="Arial"/>
            </a:endParaRPr>
          </a:p>
        </p:txBody>
      </p:sp>
      <p:cxnSp>
        <p:nvCxnSpPr>
          <p:cNvPr id="26" name="Straight Connector 25"/>
          <p:cNvCxnSpPr/>
          <p:nvPr/>
        </p:nvCxnSpPr>
        <p:spPr bwMode="auto">
          <a:xfrm flipV="1">
            <a:off x="2724150" y="1511300"/>
            <a:ext cx="230188" cy="15240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rot="16200000" flipV="1">
            <a:off x="4017169" y="2156619"/>
            <a:ext cx="317500" cy="42862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 rot="5400000" flipH="1" flipV="1">
            <a:off x="4902994" y="2310606"/>
            <a:ext cx="273050" cy="134938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 flipV="1">
            <a:off x="3060700" y="1949450"/>
            <a:ext cx="230188" cy="15240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>
            <a:off x="5295900" y="3911600"/>
            <a:ext cx="268288" cy="7620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</p:spPr>
      </p:cxnSp>
      <p:sp>
        <p:nvSpPr>
          <p:cNvPr id="41" name="TextBox 40"/>
          <p:cNvSpPr txBox="1"/>
          <p:nvPr/>
        </p:nvSpPr>
        <p:spPr>
          <a:xfrm>
            <a:off x="2438400" y="2286000"/>
            <a:ext cx="3984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>
                <a:latin typeface="Times"/>
                <a:cs typeface="Times"/>
              </a:rPr>
              <a:t>GC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941180" y="466608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>
                <a:latin typeface="Times"/>
                <a:cs typeface="Times"/>
              </a:rPr>
              <a:t>*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858000" y="502622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>
                <a:latin typeface="Times"/>
                <a:cs typeface="Times"/>
              </a:rPr>
              <a:t>*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589692" y="525780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>
                <a:latin typeface="Times"/>
                <a:cs typeface="Times"/>
              </a:rPr>
              <a:t>#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208737" y="375517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>
                <a:latin typeface="Times"/>
                <a:cs typeface="Times"/>
              </a:rPr>
              <a:t>#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699855" y="33540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>
                <a:latin typeface="Times"/>
                <a:cs typeface="Times"/>
              </a:rPr>
              <a:t>#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3" descr="APS23 TS1123 5x.tif"/>
          <p:cNvPicPr>
            <a:picLocks noChangeAspect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25661" t="20569" r="31062" b="15379"/>
          <a:stretch>
            <a:fillRect/>
          </a:stretch>
        </p:blipFill>
        <p:spPr bwMode="auto">
          <a:xfrm rot="2166633">
            <a:off x="4595813" y="761900"/>
            <a:ext cx="1284287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74" descr="APS23 TS1123 cont 5x.tif"/>
          <p:cNvPicPr>
            <a:picLocks noChangeAspect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25882" t="21532" r="31589" b="13744"/>
          <a:stretch>
            <a:fillRect/>
          </a:stretch>
        </p:blipFill>
        <p:spPr bwMode="auto">
          <a:xfrm rot="2166633">
            <a:off x="6154738" y="699987"/>
            <a:ext cx="1258887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75" descr="APS23 TS1095 5x cont.tif"/>
          <p:cNvPicPr>
            <a:picLocks noChangeAspect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29343" t="24889" r="30640" b="27817"/>
          <a:stretch>
            <a:fillRect/>
          </a:stretch>
        </p:blipFill>
        <p:spPr bwMode="auto">
          <a:xfrm>
            <a:off x="1795463" y="896837"/>
            <a:ext cx="118745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76" descr="APS23 TS1095 5x.tif"/>
          <p:cNvPicPr>
            <a:picLocks noChangeAspect="1"/>
          </p:cNvPicPr>
          <p:nvPr/>
        </p:nvPicPr>
        <p:blipFill>
          <a:blip r:embed="rId6" cstate="email">
            <a:lum contrast="2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26830" t="26436" r="33504" b="26736"/>
          <a:stretch>
            <a:fillRect/>
          </a:stretch>
        </p:blipFill>
        <p:spPr bwMode="auto">
          <a:xfrm>
            <a:off x="3108325" y="928587"/>
            <a:ext cx="1176338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Box 10"/>
          <p:cNvSpPr txBox="1">
            <a:spLocks noChangeAspect="1" noChangeArrowheads="1"/>
          </p:cNvSpPr>
          <p:nvPr/>
        </p:nvSpPr>
        <p:spPr bwMode="auto">
          <a:xfrm>
            <a:off x="1846263" y="2441575"/>
            <a:ext cx="70961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1400" b="1">
                <a:latin typeface="Times"/>
                <a:cs typeface="Times"/>
              </a:rPr>
              <a:t>No brown stain</a:t>
            </a:r>
          </a:p>
        </p:txBody>
      </p:sp>
      <p:sp>
        <p:nvSpPr>
          <p:cNvPr id="4106" name="TextBox 9"/>
          <p:cNvSpPr txBox="1">
            <a:spLocks noChangeArrowheads="1"/>
          </p:cNvSpPr>
          <p:nvPr/>
        </p:nvSpPr>
        <p:spPr bwMode="auto">
          <a:xfrm>
            <a:off x="5657850" y="1990625"/>
            <a:ext cx="1498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1400" b="1">
                <a:latin typeface="Times"/>
                <a:cs typeface="Times"/>
              </a:rPr>
              <a:t>High      </a:t>
            </a:r>
          </a:p>
        </p:txBody>
      </p:sp>
      <p:cxnSp>
        <p:nvCxnSpPr>
          <p:cNvPr id="155" name="Straight Connector 154"/>
          <p:cNvCxnSpPr/>
          <p:nvPr/>
        </p:nvCxnSpPr>
        <p:spPr bwMode="auto">
          <a:xfrm>
            <a:off x="4895850" y="2295425"/>
            <a:ext cx="2808288" cy="1587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111" name="TextBox 9"/>
          <p:cNvSpPr txBox="1">
            <a:spLocks noChangeArrowheads="1"/>
          </p:cNvSpPr>
          <p:nvPr/>
        </p:nvSpPr>
        <p:spPr bwMode="auto">
          <a:xfrm>
            <a:off x="2389188" y="1990625"/>
            <a:ext cx="1546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1400" b="1">
                <a:latin typeface="Times"/>
                <a:cs typeface="Times"/>
              </a:rPr>
              <a:t>Low      </a:t>
            </a:r>
          </a:p>
        </p:txBody>
      </p:sp>
      <p:cxnSp>
        <p:nvCxnSpPr>
          <p:cNvPr id="164" name="Straight Connector 163"/>
          <p:cNvCxnSpPr/>
          <p:nvPr/>
        </p:nvCxnSpPr>
        <p:spPr bwMode="auto">
          <a:xfrm>
            <a:off x="1790700" y="2295425"/>
            <a:ext cx="2808288" cy="0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113" name="TextBox 165"/>
          <p:cNvSpPr txBox="1">
            <a:spLocks noChangeArrowheads="1"/>
          </p:cNvSpPr>
          <p:nvPr/>
        </p:nvSpPr>
        <p:spPr bwMode="auto">
          <a:xfrm>
            <a:off x="1676400" y="3346450"/>
            <a:ext cx="3603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600">
                <a:latin typeface="Times"/>
                <a:cs typeface="Times"/>
              </a:rPr>
              <a:t>C</a:t>
            </a:r>
          </a:p>
        </p:txBody>
      </p:sp>
      <p:sp>
        <p:nvSpPr>
          <p:cNvPr id="4114" name="TextBox 165"/>
          <p:cNvSpPr txBox="1">
            <a:spLocks noChangeArrowheads="1"/>
          </p:cNvSpPr>
          <p:nvPr/>
        </p:nvSpPr>
        <p:spPr bwMode="auto">
          <a:xfrm>
            <a:off x="1676400" y="2014437"/>
            <a:ext cx="3603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600">
                <a:latin typeface="Times"/>
                <a:cs typeface="Times"/>
              </a:rPr>
              <a:t>B</a:t>
            </a:r>
          </a:p>
        </p:txBody>
      </p:sp>
      <p:sp>
        <p:nvSpPr>
          <p:cNvPr id="4115" name="TextBox 117"/>
          <p:cNvSpPr txBox="1">
            <a:spLocks noChangeArrowheads="1"/>
          </p:cNvSpPr>
          <p:nvPr/>
        </p:nvSpPr>
        <p:spPr bwMode="auto">
          <a:xfrm>
            <a:off x="1676400" y="519012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600">
                <a:latin typeface="Times"/>
                <a:cs typeface="Times"/>
              </a:rPr>
              <a:t>A</a:t>
            </a:r>
            <a:endParaRPr lang="en-GB">
              <a:latin typeface="Times"/>
              <a:cs typeface="Times"/>
            </a:endParaRPr>
          </a:p>
        </p:txBody>
      </p:sp>
      <p:sp>
        <p:nvSpPr>
          <p:cNvPr id="4116" name="TextBox 118"/>
          <p:cNvSpPr txBox="1">
            <a:spLocks noChangeArrowheads="1"/>
          </p:cNvSpPr>
          <p:nvPr/>
        </p:nvSpPr>
        <p:spPr bwMode="auto">
          <a:xfrm>
            <a:off x="2946400" y="784125"/>
            <a:ext cx="7810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100">
                <a:latin typeface="Times"/>
                <a:cs typeface="Times"/>
              </a:rPr>
              <a:t>IgG</a:t>
            </a:r>
          </a:p>
        </p:txBody>
      </p:sp>
      <p:sp>
        <p:nvSpPr>
          <p:cNvPr id="4117" name="TextBox 124"/>
          <p:cNvSpPr txBox="1">
            <a:spLocks noChangeArrowheads="1"/>
          </p:cNvSpPr>
          <p:nvPr/>
        </p:nvSpPr>
        <p:spPr bwMode="auto">
          <a:xfrm>
            <a:off x="1674813" y="784125"/>
            <a:ext cx="7810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100">
                <a:latin typeface="Times"/>
                <a:cs typeface="Times"/>
              </a:rPr>
              <a:t>No Ab</a:t>
            </a:r>
          </a:p>
        </p:txBody>
      </p:sp>
      <p:sp>
        <p:nvSpPr>
          <p:cNvPr id="4118" name="TextBox 127"/>
          <p:cNvSpPr txBox="1">
            <a:spLocks noChangeArrowheads="1"/>
          </p:cNvSpPr>
          <p:nvPr/>
        </p:nvSpPr>
        <p:spPr bwMode="auto">
          <a:xfrm>
            <a:off x="4271963" y="784125"/>
            <a:ext cx="7826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100">
                <a:latin typeface="Times"/>
                <a:cs typeface="Times"/>
              </a:rPr>
              <a:t>No Ab</a:t>
            </a:r>
          </a:p>
        </p:txBody>
      </p:sp>
      <p:sp>
        <p:nvSpPr>
          <p:cNvPr id="4119" name="TextBox 128"/>
          <p:cNvSpPr txBox="1">
            <a:spLocks noChangeArrowheads="1"/>
          </p:cNvSpPr>
          <p:nvPr/>
        </p:nvSpPr>
        <p:spPr bwMode="auto">
          <a:xfrm>
            <a:off x="5949950" y="784125"/>
            <a:ext cx="78105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100">
                <a:latin typeface="Times"/>
                <a:cs typeface="Times"/>
              </a:rPr>
              <a:t>IgG</a:t>
            </a:r>
          </a:p>
        </p:txBody>
      </p:sp>
      <p:sp>
        <p:nvSpPr>
          <p:cNvPr id="4120" name="TextBox 54"/>
          <p:cNvSpPr txBox="1">
            <a:spLocks noChangeArrowheads="1"/>
          </p:cNvSpPr>
          <p:nvPr/>
        </p:nvSpPr>
        <p:spPr bwMode="auto">
          <a:xfrm>
            <a:off x="2003425" y="0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endParaRPr lang="en-US">
              <a:latin typeface="Times"/>
              <a:cs typeface="Times"/>
            </a:endParaRPr>
          </a:p>
        </p:txBody>
      </p:sp>
      <p:sp>
        <p:nvSpPr>
          <p:cNvPr id="4121" name="TextBox 55"/>
          <p:cNvSpPr txBox="1">
            <a:spLocks noChangeArrowheads="1"/>
          </p:cNvSpPr>
          <p:nvPr/>
        </p:nvSpPr>
        <p:spPr bwMode="auto">
          <a:xfrm>
            <a:off x="2665413" y="523775"/>
            <a:ext cx="7874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400" b="1">
                <a:latin typeface="Times"/>
                <a:cs typeface="Times"/>
              </a:rPr>
              <a:t>Control</a:t>
            </a:r>
            <a:endParaRPr lang="en-US" sz="1400" b="1">
              <a:latin typeface="Times"/>
              <a:cs typeface="Times"/>
            </a:endParaRPr>
          </a:p>
        </p:txBody>
      </p:sp>
      <p:sp>
        <p:nvSpPr>
          <p:cNvPr id="4122" name="TextBox 56"/>
          <p:cNvSpPr txBox="1">
            <a:spLocks noChangeArrowheads="1"/>
          </p:cNvSpPr>
          <p:nvPr/>
        </p:nvSpPr>
        <p:spPr bwMode="auto">
          <a:xfrm>
            <a:off x="5588000" y="522187"/>
            <a:ext cx="7635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400" b="1">
                <a:latin typeface="Times"/>
                <a:cs typeface="Times"/>
              </a:rPr>
              <a:t>Mutant</a:t>
            </a:r>
            <a:endParaRPr lang="en-US" sz="1400" b="1">
              <a:latin typeface="Times"/>
              <a:cs typeface="Times"/>
            </a:endParaRPr>
          </a:p>
        </p:txBody>
      </p:sp>
      <p:cxnSp>
        <p:nvCxnSpPr>
          <p:cNvPr id="59" name="Straight Connector 58"/>
          <p:cNvCxnSpPr/>
          <p:nvPr/>
        </p:nvCxnSpPr>
        <p:spPr bwMode="auto">
          <a:xfrm flipV="1">
            <a:off x="4356100" y="784125"/>
            <a:ext cx="3038475" cy="0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 bwMode="auto">
          <a:xfrm>
            <a:off x="1768475" y="785712"/>
            <a:ext cx="2281238" cy="0"/>
          </a:xfrm>
          <a:prstGeom prst="line">
            <a:avLst/>
          </a:pr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4125" name="Picture 64" descr="hig mag preant14.tif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18456" r="13841" b="9843"/>
          <a:stretch>
            <a:fillRect/>
          </a:stretch>
        </p:blipFill>
        <p:spPr bwMode="auto">
          <a:xfrm>
            <a:off x="6831013" y="2328863"/>
            <a:ext cx="898525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5" descr="high mag preant 12.tif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4614" r="27682" b="9843"/>
          <a:stretch>
            <a:fillRect/>
          </a:stretch>
        </p:blipFill>
        <p:spPr bwMode="auto">
          <a:xfrm>
            <a:off x="2708275" y="2328863"/>
            <a:ext cx="898525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66" descr="hig mag preant4.tif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7843" r="24454" b="9843"/>
          <a:stretch>
            <a:fillRect/>
          </a:stretch>
        </p:blipFill>
        <p:spPr bwMode="auto">
          <a:xfrm>
            <a:off x="3694113" y="2328863"/>
            <a:ext cx="898525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67" descr="hig mag preant13.tif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6921" r="25375" b="9843"/>
          <a:stretch>
            <a:fillRect/>
          </a:stretch>
        </p:blipFill>
        <p:spPr bwMode="auto">
          <a:xfrm>
            <a:off x="5862638" y="2328863"/>
            <a:ext cx="898525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68" descr="hig mag preant6.tif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2307" r="29990" b="9843"/>
          <a:stretch>
            <a:fillRect/>
          </a:stretch>
        </p:blipFill>
        <p:spPr bwMode="auto">
          <a:xfrm>
            <a:off x="4887913" y="2328863"/>
            <a:ext cx="898525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30" name="Group 241"/>
          <p:cNvGrpSpPr>
            <a:grpSpLocks/>
          </p:cNvGrpSpPr>
          <p:nvPr/>
        </p:nvGrpSpPr>
        <p:grpSpPr bwMode="auto">
          <a:xfrm>
            <a:off x="1849438" y="3544888"/>
            <a:ext cx="5649912" cy="2524125"/>
            <a:chOff x="1122" y="1937"/>
            <a:chExt cx="3390" cy="2293"/>
          </a:xfrm>
        </p:grpSpPr>
        <p:sp>
          <p:nvSpPr>
            <p:cNvPr id="4162" name="Rectangle 148"/>
            <p:cNvSpPr>
              <a:spLocks noChangeArrowheads="1"/>
            </p:cNvSpPr>
            <p:nvPr/>
          </p:nvSpPr>
          <p:spPr bwMode="auto">
            <a:xfrm>
              <a:off x="1662" y="3739"/>
              <a:ext cx="36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300">
                  <a:solidFill>
                    <a:srgbClr val="000000"/>
                  </a:solidFill>
                  <a:latin typeface="Times"/>
                  <a:cs typeface="Times"/>
                </a:rPr>
                <a:t>Primary</a:t>
              </a:r>
              <a:endParaRPr lang="en-US">
                <a:latin typeface="Times"/>
                <a:cs typeface="Times"/>
              </a:endParaRPr>
            </a:p>
          </p:txBody>
        </p:sp>
        <p:sp>
          <p:nvSpPr>
            <p:cNvPr id="4163" name="Rectangle 149"/>
            <p:cNvSpPr>
              <a:spLocks noChangeArrowheads="1"/>
            </p:cNvSpPr>
            <p:nvPr/>
          </p:nvSpPr>
          <p:spPr bwMode="auto">
            <a:xfrm>
              <a:off x="2348" y="3739"/>
              <a:ext cx="509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300">
                  <a:solidFill>
                    <a:srgbClr val="000000"/>
                  </a:solidFill>
                  <a:latin typeface="Times"/>
                  <a:cs typeface="Times"/>
                </a:rPr>
                <a:t>Secondary</a:t>
              </a:r>
              <a:endParaRPr lang="en-US">
                <a:latin typeface="Times"/>
                <a:cs typeface="Times"/>
              </a:endParaRPr>
            </a:p>
          </p:txBody>
        </p:sp>
        <p:sp>
          <p:nvSpPr>
            <p:cNvPr id="4164" name="Rectangle 150"/>
            <p:cNvSpPr>
              <a:spLocks noChangeArrowheads="1"/>
            </p:cNvSpPr>
            <p:nvPr/>
          </p:nvSpPr>
          <p:spPr bwMode="auto">
            <a:xfrm>
              <a:off x="3157" y="3739"/>
              <a:ext cx="426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300">
                  <a:solidFill>
                    <a:srgbClr val="000000"/>
                  </a:solidFill>
                  <a:latin typeface="Times"/>
                  <a:cs typeface="Times"/>
                </a:rPr>
                <a:t>Preantral</a:t>
              </a:r>
              <a:endParaRPr lang="en-US">
                <a:latin typeface="Times"/>
                <a:cs typeface="Times"/>
              </a:endParaRPr>
            </a:p>
          </p:txBody>
        </p:sp>
        <p:sp>
          <p:nvSpPr>
            <p:cNvPr id="4165" name="Rectangle 151"/>
            <p:cNvSpPr>
              <a:spLocks noChangeArrowheads="1"/>
            </p:cNvSpPr>
            <p:nvPr/>
          </p:nvSpPr>
          <p:spPr bwMode="auto">
            <a:xfrm>
              <a:off x="3993" y="3739"/>
              <a:ext cx="27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300">
                  <a:solidFill>
                    <a:srgbClr val="000000"/>
                  </a:solidFill>
                  <a:latin typeface="Times"/>
                  <a:cs typeface="Times"/>
                </a:rPr>
                <a:t>Antral</a:t>
              </a:r>
              <a:endParaRPr lang="en-US">
                <a:latin typeface="Times"/>
                <a:cs typeface="Times"/>
              </a:endParaRPr>
            </a:p>
          </p:txBody>
        </p:sp>
        <p:sp>
          <p:nvSpPr>
            <p:cNvPr id="4166" name="Rectangle 157"/>
            <p:cNvSpPr>
              <a:spLocks noChangeArrowheads="1"/>
            </p:cNvSpPr>
            <p:nvPr/>
          </p:nvSpPr>
          <p:spPr bwMode="auto">
            <a:xfrm>
              <a:off x="2344" y="4048"/>
              <a:ext cx="146" cy="15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67" name="Rectangle 158"/>
            <p:cNvSpPr>
              <a:spLocks noChangeArrowheads="1"/>
            </p:cNvSpPr>
            <p:nvPr/>
          </p:nvSpPr>
          <p:spPr bwMode="auto">
            <a:xfrm>
              <a:off x="2573" y="4048"/>
              <a:ext cx="37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r>
                <a:rPr lang="en-US" sz="1300">
                  <a:solidFill>
                    <a:srgbClr val="000000"/>
                  </a:solidFill>
                  <a:latin typeface="Times"/>
                  <a:cs typeface="Times"/>
                </a:rPr>
                <a:t>Low</a:t>
              </a:r>
              <a:endParaRPr lang="en-US">
                <a:latin typeface="Times"/>
                <a:cs typeface="Times"/>
              </a:endParaRPr>
            </a:p>
          </p:txBody>
        </p:sp>
        <p:sp>
          <p:nvSpPr>
            <p:cNvPr id="4168" name="Rectangle 104"/>
            <p:cNvSpPr>
              <a:spLocks noChangeArrowheads="1"/>
            </p:cNvSpPr>
            <p:nvPr/>
          </p:nvSpPr>
          <p:spPr bwMode="auto">
            <a:xfrm>
              <a:off x="1536" y="2913"/>
              <a:ext cx="302" cy="571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69" name="Rectangle 106"/>
            <p:cNvSpPr>
              <a:spLocks noChangeArrowheads="1"/>
            </p:cNvSpPr>
            <p:nvPr/>
          </p:nvSpPr>
          <p:spPr bwMode="auto">
            <a:xfrm>
              <a:off x="2294" y="2595"/>
              <a:ext cx="302" cy="890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70" name="Rectangle 108"/>
            <p:cNvSpPr>
              <a:spLocks noChangeArrowheads="1"/>
            </p:cNvSpPr>
            <p:nvPr/>
          </p:nvSpPr>
          <p:spPr bwMode="auto">
            <a:xfrm>
              <a:off x="3056" y="2231"/>
              <a:ext cx="302" cy="1255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71" name="Rectangle 110"/>
            <p:cNvSpPr>
              <a:spLocks noChangeArrowheads="1"/>
            </p:cNvSpPr>
            <p:nvPr/>
          </p:nvSpPr>
          <p:spPr bwMode="auto">
            <a:xfrm>
              <a:off x="3818" y="2171"/>
              <a:ext cx="302" cy="1314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72" name="Rectangle 112"/>
            <p:cNvSpPr>
              <a:spLocks noChangeArrowheads="1"/>
            </p:cNvSpPr>
            <p:nvPr/>
          </p:nvSpPr>
          <p:spPr bwMode="auto">
            <a:xfrm>
              <a:off x="1536" y="2025"/>
              <a:ext cx="302" cy="89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73" name="Rectangle 114"/>
            <p:cNvSpPr>
              <a:spLocks noChangeArrowheads="1"/>
            </p:cNvSpPr>
            <p:nvPr/>
          </p:nvSpPr>
          <p:spPr bwMode="auto">
            <a:xfrm>
              <a:off x="2294" y="2025"/>
              <a:ext cx="302" cy="56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74" name="Rectangle 116"/>
            <p:cNvSpPr>
              <a:spLocks noChangeArrowheads="1"/>
            </p:cNvSpPr>
            <p:nvPr/>
          </p:nvSpPr>
          <p:spPr bwMode="auto">
            <a:xfrm>
              <a:off x="3056" y="2025"/>
              <a:ext cx="302" cy="20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75" name="Rectangle 118"/>
            <p:cNvSpPr>
              <a:spLocks noChangeArrowheads="1"/>
            </p:cNvSpPr>
            <p:nvPr/>
          </p:nvSpPr>
          <p:spPr bwMode="auto">
            <a:xfrm>
              <a:off x="3818" y="2025"/>
              <a:ext cx="302" cy="14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76" name="Line 119"/>
            <p:cNvSpPr>
              <a:spLocks noChangeShapeType="1"/>
            </p:cNvSpPr>
            <p:nvPr/>
          </p:nvSpPr>
          <p:spPr bwMode="auto">
            <a:xfrm>
              <a:off x="1459" y="2028"/>
              <a:ext cx="1" cy="146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77" name="Line 120"/>
            <p:cNvSpPr>
              <a:spLocks noChangeShapeType="1"/>
            </p:cNvSpPr>
            <p:nvPr/>
          </p:nvSpPr>
          <p:spPr bwMode="auto">
            <a:xfrm>
              <a:off x="1425" y="3488"/>
              <a:ext cx="34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78" name="Line 121"/>
            <p:cNvSpPr>
              <a:spLocks noChangeShapeType="1"/>
            </p:cNvSpPr>
            <p:nvPr/>
          </p:nvSpPr>
          <p:spPr bwMode="auto">
            <a:xfrm>
              <a:off x="1425" y="3342"/>
              <a:ext cx="34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79" name="Line 122"/>
            <p:cNvSpPr>
              <a:spLocks noChangeShapeType="1"/>
            </p:cNvSpPr>
            <p:nvPr/>
          </p:nvSpPr>
          <p:spPr bwMode="auto">
            <a:xfrm>
              <a:off x="1425" y="3195"/>
              <a:ext cx="34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0" name="Line 123"/>
            <p:cNvSpPr>
              <a:spLocks noChangeShapeType="1"/>
            </p:cNvSpPr>
            <p:nvPr/>
          </p:nvSpPr>
          <p:spPr bwMode="auto">
            <a:xfrm>
              <a:off x="1425" y="3050"/>
              <a:ext cx="34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1" name="Line 124"/>
            <p:cNvSpPr>
              <a:spLocks noChangeShapeType="1"/>
            </p:cNvSpPr>
            <p:nvPr/>
          </p:nvSpPr>
          <p:spPr bwMode="auto">
            <a:xfrm>
              <a:off x="1425" y="2905"/>
              <a:ext cx="34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2" name="Line 125"/>
            <p:cNvSpPr>
              <a:spLocks noChangeShapeType="1"/>
            </p:cNvSpPr>
            <p:nvPr/>
          </p:nvSpPr>
          <p:spPr bwMode="auto">
            <a:xfrm>
              <a:off x="1425" y="2757"/>
              <a:ext cx="34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3" name="Line 126"/>
            <p:cNvSpPr>
              <a:spLocks noChangeShapeType="1"/>
            </p:cNvSpPr>
            <p:nvPr/>
          </p:nvSpPr>
          <p:spPr bwMode="auto">
            <a:xfrm>
              <a:off x="1425" y="2612"/>
              <a:ext cx="34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4" name="Line 127"/>
            <p:cNvSpPr>
              <a:spLocks noChangeShapeType="1"/>
            </p:cNvSpPr>
            <p:nvPr/>
          </p:nvSpPr>
          <p:spPr bwMode="auto">
            <a:xfrm>
              <a:off x="1425" y="2466"/>
              <a:ext cx="34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5" name="Line 128"/>
            <p:cNvSpPr>
              <a:spLocks noChangeShapeType="1"/>
            </p:cNvSpPr>
            <p:nvPr/>
          </p:nvSpPr>
          <p:spPr bwMode="auto">
            <a:xfrm>
              <a:off x="1425" y="2321"/>
              <a:ext cx="34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6" name="Line 129"/>
            <p:cNvSpPr>
              <a:spLocks noChangeShapeType="1"/>
            </p:cNvSpPr>
            <p:nvPr/>
          </p:nvSpPr>
          <p:spPr bwMode="auto">
            <a:xfrm>
              <a:off x="1425" y="2174"/>
              <a:ext cx="34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7" name="Line 130"/>
            <p:cNvSpPr>
              <a:spLocks noChangeShapeType="1"/>
            </p:cNvSpPr>
            <p:nvPr/>
          </p:nvSpPr>
          <p:spPr bwMode="auto">
            <a:xfrm>
              <a:off x="1425" y="2028"/>
              <a:ext cx="34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8" name="Line 131"/>
            <p:cNvSpPr>
              <a:spLocks noChangeShapeType="1"/>
            </p:cNvSpPr>
            <p:nvPr/>
          </p:nvSpPr>
          <p:spPr bwMode="auto">
            <a:xfrm>
              <a:off x="1459" y="3488"/>
              <a:ext cx="3052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89" name="Line 132"/>
            <p:cNvSpPr>
              <a:spLocks noChangeShapeType="1"/>
            </p:cNvSpPr>
            <p:nvPr/>
          </p:nvSpPr>
          <p:spPr bwMode="auto">
            <a:xfrm flipV="1">
              <a:off x="1459" y="3488"/>
              <a:ext cx="1" cy="2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90" name="Line 133"/>
            <p:cNvSpPr>
              <a:spLocks noChangeShapeType="1"/>
            </p:cNvSpPr>
            <p:nvPr/>
          </p:nvSpPr>
          <p:spPr bwMode="auto">
            <a:xfrm flipV="1">
              <a:off x="2222" y="3488"/>
              <a:ext cx="1" cy="2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91" name="Line 134"/>
            <p:cNvSpPr>
              <a:spLocks noChangeShapeType="1"/>
            </p:cNvSpPr>
            <p:nvPr/>
          </p:nvSpPr>
          <p:spPr bwMode="auto">
            <a:xfrm flipV="1">
              <a:off x="2986" y="3488"/>
              <a:ext cx="1" cy="2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92" name="Line 135"/>
            <p:cNvSpPr>
              <a:spLocks noChangeShapeType="1"/>
            </p:cNvSpPr>
            <p:nvPr/>
          </p:nvSpPr>
          <p:spPr bwMode="auto">
            <a:xfrm flipV="1">
              <a:off x="3749" y="3488"/>
              <a:ext cx="1" cy="2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93" name="Line 136"/>
            <p:cNvSpPr>
              <a:spLocks noChangeShapeType="1"/>
            </p:cNvSpPr>
            <p:nvPr/>
          </p:nvSpPr>
          <p:spPr bwMode="auto">
            <a:xfrm flipV="1">
              <a:off x="4511" y="3488"/>
              <a:ext cx="1" cy="2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latin typeface="Times"/>
                <a:cs typeface="Times"/>
              </a:endParaRPr>
            </a:p>
          </p:txBody>
        </p:sp>
        <p:sp>
          <p:nvSpPr>
            <p:cNvPr id="4194" name="Rectangle 137"/>
            <p:cNvSpPr>
              <a:spLocks noChangeArrowheads="1"/>
            </p:cNvSpPr>
            <p:nvPr/>
          </p:nvSpPr>
          <p:spPr bwMode="auto">
            <a:xfrm>
              <a:off x="1356" y="3427"/>
              <a:ext cx="58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r>
                <a:rPr lang="en-US" sz="1100">
                  <a:solidFill>
                    <a:srgbClr val="000000"/>
                  </a:solidFill>
                  <a:latin typeface="Times"/>
                  <a:cs typeface="Times"/>
                </a:rPr>
                <a:t>0</a:t>
              </a:r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4195" name="Rectangle 138"/>
            <p:cNvSpPr>
              <a:spLocks noChangeArrowheads="1"/>
            </p:cNvSpPr>
            <p:nvPr/>
          </p:nvSpPr>
          <p:spPr bwMode="auto">
            <a:xfrm>
              <a:off x="1326" y="3281"/>
              <a:ext cx="11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4196" name="Rectangle 139"/>
            <p:cNvSpPr>
              <a:spLocks noChangeArrowheads="1"/>
            </p:cNvSpPr>
            <p:nvPr/>
          </p:nvSpPr>
          <p:spPr bwMode="auto">
            <a:xfrm>
              <a:off x="1313" y="3115"/>
              <a:ext cx="1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r>
                <a:rPr lang="en-US" sz="1100">
                  <a:solidFill>
                    <a:srgbClr val="000000"/>
                  </a:solidFill>
                  <a:latin typeface="Times"/>
                  <a:cs typeface="Times"/>
                </a:rPr>
                <a:t>20</a:t>
              </a:r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4197" name="Rectangle 140"/>
            <p:cNvSpPr>
              <a:spLocks noChangeArrowheads="1"/>
            </p:cNvSpPr>
            <p:nvPr/>
          </p:nvSpPr>
          <p:spPr bwMode="auto">
            <a:xfrm>
              <a:off x="1309" y="2989"/>
              <a:ext cx="117" cy="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 sz="1400">
                <a:latin typeface="Times"/>
                <a:cs typeface="Times"/>
              </a:endParaRPr>
            </a:p>
          </p:txBody>
        </p:sp>
        <p:sp>
          <p:nvSpPr>
            <p:cNvPr id="4198" name="Rectangle 141"/>
            <p:cNvSpPr>
              <a:spLocks noChangeArrowheads="1"/>
            </p:cNvSpPr>
            <p:nvPr/>
          </p:nvSpPr>
          <p:spPr bwMode="auto">
            <a:xfrm>
              <a:off x="1309" y="2844"/>
              <a:ext cx="1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r>
                <a:rPr lang="en-US" sz="1100">
                  <a:solidFill>
                    <a:srgbClr val="000000"/>
                  </a:solidFill>
                  <a:latin typeface="Times"/>
                  <a:cs typeface="Times"/>
                </a:rPr>
                <a:t>40</a:t>
              </a:r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4199" name="Rectangle 142"/>
            <p:cNvSpPr>
              <a:spLocks noChangeArrowheads="1"/>
            </p:cNvSpPr>
            <p:nvPr/>
          </p:nvSpPr>
          <p:spPr bwMode="auto">
            <a:xfrm>
              <a:off x="1309" y="2697"/>
              <a:ext cx="117" cy="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 sz="1400">
                <a:latin typeface="Times"/>
                <a:cs typeface="Times"/>
              </a:endParaRPr>
            </a:p>
          </p:txBody>
        </p:sp>
        <p:sp>
          <p:nvSpPr>
            <p:cNvPr id="4200" name="Rectangle 143"/>
            <p:cNvSpPr>
              <a:spLocks noChangeArrowheads="1"/>
            </p:cNvSpPr>
            <p:nvPr/>
          </p:nvSpPr>
          <p:spPr bwMode="auto">
            <a:xfrm>
              <a:off x="1309" y="2552"/>
              <a:ext cx="1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r>
                <a:rPr lang="en-US" sz="1100">
                  <a:solidFill>
                    <a:srgbClr val="000000"/>
                  </a:solidFill>
                  <a:latin typeface="Times"/>
                  <a:cs typeface="Times"/>
                </a:rPr>
                <a:t>60</a:t>
              </a:r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4201" name="Rectangle 144"/>
            <p:cNvSpPr>
              <a:spLocks noChangeArrowheads="1"/>
            </p:cNvSpPr>
            <p:nvPr/>
          </p:nvSpPr>
          <p:spPr bwMode="auto">
            <a:xfrm>
              <a:off x="1309" y="2406"/>
              <a:ext cx="11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4202" name="Rectangle 145"/>
            <p:cNvSpPr>
              <a:spLocks noChangeArrowheads="1"/>
            </p:cNvSpPr>
            <p:nvPr/>
          </p:nvSpPr>
          <p:spPr bwMode="auto">
            <a:xfrm>
              <a:off x="1309" y="2260"/>
              <a:ext cx="117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r>
                <a:rPr lang="en-US" sz="1100">
                  <a:solidFill>
                    <a:srgbClr val="000000"/>
                  </a:solidFill>
                  <a:latin typeface="Times"/>
                  <a:cs typeface="Times"/>
                </a:rPr>
                <a:t>80</a:t>
              </a:r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4203" name="Rectangle 146"/>
            <p:cNvSpPr>
              <a:spLocks noChangeArrowheads="1"/>
            </p:cNvSpPr>
            <p:nvPr/>
          </p:nvSpPr>
          <p:spPr bwMode="auto">
            <a:xfrm>
              <a:off x="1309" y="2114"/>
              <a:ext cx="117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4204" name="Rectangle 147"/>
            <p:cNvSpPr>
              <a:spLocks noChangeArrowheads="1"/>
            </p:cNvSpPr>
            <p:nvPr/>
          </p:nvSpPr>
          <p:spPr bwMode="auto">
            <a:xfrm>
              <a:off x="1262" y="1937"/>
              <a:ext cx="175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r>
                <a:rPr lang="en-US" sz="1100">
                  <a:solidFill>
                    <a:srgbClr val="000000"/>
                  </a:solidFill>
                  <a:latin typeface="Times"/>
                  <a:cs typeface="Times"/>
                </a:rPr>
                <a:t>100</a:t>
              </a:r>
              <a:endParaRPr lang="en-US" sz="1800">
                <a:latin typeface="Times"/>
                <a:cs typeface="Times"/>
              </a:endParaRPr>
            </a:p>
          </p:txBody>
        </p:sp>
        <p:sp>
          <p:nvSpPr>
            <p:cNvPr id="109" name="Rectangle 218"/>
            <p:cNvSpPr>
              <a:spLocks noChangeArrowheads="1"/>
            </p:cNvSpPr>
            <p:nvPr/>
          </p:nvSpPr>
          <p:spPr bwMode="auto">
            <a:xfrm>
              <a:off x="1122" y="2156"/>
              <a:ext cx="129" cy="11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vert270" lIns="0" tIns="0" rIns="0" bIns="0">
              <a:spAutoFit/>
            </a:bodyPr>
            <a:lstStyle/>
            <a:p>
              <a:pPr algn="ctr">
                <a:defRPr/>
              </a:pPr>
              <a:r>
                <a:rPr lang="en-US" sz="1200" dirty="0">
                  <a:solidFill>
                    <a:srgbClr val="000000"/>
                  </a:solidFill>
                  <a:latin typeface="Times"/>
                  <a:ea typeface="ＭＳ Ｐゴシック" charset="-128"/>
                  <a:cs typeface="Times"/>
                </a:rPr>
                <a:t>% of </a:t>
              </a:r>
              <a:r>
                <a:rPr lang="en-US" sz="1400" dirty="0">
                  <a:solidFill>
                    <a:srgbClr val="000000"/>
                  </a:solidFill>
                  <a:latin typeface="Times"/>
                  <a:ea typeface="ＭＳ Ｐゴシック" charset="-128"/>
                  <a:cs typeface="Times"/>
                </a:rPr>
                <a:t>follicles</a:t>
              </a:r>
              <a:endParaRPr lang="en-US" sz="1400" dirty="0">
                <a:latin typeface="Times"/>
                <a:ea typeface="ＭＳ Ｐゴシック" charset="-128"/>
                <a:cs typeface="Times"/>
              </a:endParaRPr>
            </a:p>
          </p:txBody>
        </p:sp>
      </p:grpSp>
      <p:grpSp>
        <p:nvGrpSpPr>
          <p:cNvPr id="4131" name="Group 240"/>
          <p:cNvGrpSpPr>
            <a:grpSpLocks/>
          </p:cNvGrpSpPr>
          <p:nvPr/>
        </p:nvGrpSpPr>
        <p:grpSpPr bwMode="auto">
          <a:xfrm>
            <a:off x="2674938" y="3186113"/>
            <a:ext cx="4699000" cy="2881312"/>
            <a:chOff x="1610" y="1610"/>
            <a:chExt cx="2819" cy="2619"/>
          </a:xfrm>
        </p:grpSpPr>
        <p:sp>
          <p:nvSpPr>
            <p:cNvPr id="4149" name="Rectangle 213"/>
            <p:cNvSpPr>
              <a:spLocks noChangeArrowheads="1"/>
            </p:cNvSpPr>
            <p:nvPr/>
          </p:nvSpPr>
          <p:spPr bwMode="auto">
            <a:xfrm>
              <a:off x="3114" y="4060"/>
              <a:ext cx="144" cy="153"/>
            </a:xfrm>
            <a:prstGeom prst="rect">
              <a:avLst/>
            </a:prstGeom>
            <a:solidFill>
              <a:schemeClr val="tx1"/>
            </a:solidFill>
            <a:ln w="31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0" name="Rectangle 214"/>
            <p:cNvSpPr>
              <a:spLocks noChangeArrowheads="1"/>
            </p:cNvSpPr>
            <p:nvPr/>
          </p:nvSpPr>
          <p:spPr bwMode="auto">
            <a:xfrm>
              <a:off x="3388" y="4047"/>
              <a:ext cx="477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/>
            <a:p>
              <a:r>
                <a:rPr lang="en-US" sz="1300">
                  <a:solidFill>
                    <a:srgbClr val="000000"/>
                  </a:solidFill>
                  <a:latin typeface="Times"/>
                  <a:cs typeface="Times"/>
                </a:rPr>
                <a:t>High</a:t>
              </a:r>
              <a:endParaRPr lang="en-US">
                <a:latin typeface="Times"/>
                <a:cs typeface="Times"/>
              </a:endParaRPr>
            </a:p>
          </p:txBody>
        </p:sp>
        <p:sp>
          <p:nvSpPr>
            <p:cNvPr id="4151" name="Rectangle 160"/>
            <p:cNvSpPr>
              <a:spLocks noChangeArrowheads="1"/>
            </p:cNvSpPr>
            <p:nvPr/>
          </p:nvSpPr>
          <p:spPr bwMode="auto">
            <a:xfrm>
              <a:off x="1845" y="3323"/>
              <a:ext cx="302" cy="161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2" name="Rectangle 162"/>
            <p:cNvSpPr>
              <a:spLocks noChangeArrowheads="1"/>
            </p:cNvSpPr>
            <p:nvPr/>
          </p:nvSpPr>
          <p:spPr bwMode="auto">
            <a:xfrm>
              <a:off x="2602" y="2959"/>
              <a:ext cx="302" cy="525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3" name="Rectangle 164"/>
            <p:cNvSpPr>
              <a:spLocks noChangeArrowheads="1"/>
            </p:cNvSpPr>
            <p:nvPr/>
          </p:nvSpPr>
          <p:spPr bwMode="auto">
            <a:xfrm>
              <a:off x="3365" y="2871"/>
              <a:ext cx="302" cy="613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4" name="Rectangle 166"/>
            <p:cNvSpPr>
              <a:spLocks noChangeArrowheads="1"/>
            </p:cNvSpPr>
            <p:nvPr/>
          </p:nvSpPr>
          <p:spPr bwMode="auto">
            <a:xfrm>
              <a:off x="4127" y="2419"/>
              <a:ext cx="302" cy="1065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5" name="Rectangle 168"/>
            <p:cNvSpPr>
              <a:spLocks noChangeArrowheads="1"/>
            </p:cNvSpPr>
            <p:nvPr/>
          </p:nvSpPr>
          <p:spPr bwMode="auto">
            <a:xfrm>
              <a:off x="1845" y="2024"/>
              <a:ext cx="302" cy="129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6" name="Rectangle 170"/>
            <p:cNvSpPr>
              <a:spLocks noChangeArrowheads="1"/>
            </p:cNvSpPr>
            <p:nvPr/>
          </p:nvSpPr>
          <p:spPr bwMode="auto">
            <a:xfrm>
              <a:off x="2602" y="2024"/>
              <a:ext cx="302" cy="93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7" name="Rectangle 172"/>
            <p:cNvSpPr>
              <a:spLocks noChangeArrowheads="1"/>
            </p:cNvSpPr>
            <p:nvPr/>
          </p:nvSpPr>
          <p:spPr bwMode="auto">
            <a:xfrm>
              <a:off x="3365" y="2024"/>
              <a:ext cx="302" cy="847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8" name="Rectangle 174"/>
            <p:cNvSpPr>
              <a:spLocks noChangeArrowheads="1"/>
            </p:cNvSpPr>
            <p:nvPr/>
          </p:nvSpPr>
          <p:spPr bwMode="auto">
            <a:xfrm>
              <a:off x="4127" y="2024"/>
              <a:ext cx="302" cy="39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>
                <a:latin typeface="Times"/>
                <a:cs typeface="Times"/>
              </a:endParaRPr>
            </a:p>
          </p:txBody>
        </p:sp>
        <p:sp>
          <p:nvSpPr>
            <p:cNvPr id="4159" name="Text Box 5"/>
            <p:cNvSpPr txBox="1">
              <a:spLocks noChangeAspect="1" noChangeArrowheads="1"/>
            </p:cNvSpPr>
            <p:nvPr/>
          </p:nvSpPr>
          <p:spPr bwMode="auto">
            <a:xfrm>
              <a:off x="1610" y="1610"/>
              <a:ext cx="353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11480" tIns="205740" rIns="411480" bIns="205740"/>
            <a:lstStyle>
              <a:lvl1pPr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9pPr>
            </a:lstStyle>
            <a:p>
              <a:pPr eaLnBrk="1" hangingPunct="1">
                <a:spcAft>
                  <a:spcPts val="4500"/>
                </a:spcAft>
              </a:pPr>
              <a:r>
                <a:rPr lang="en-US" sz="2800" dirty="0">
                  <a:latin typeface="Times"/>
                  <a:cs typeface="Times"/>
                </a:rPr>
                <a:t>*</a:t>
              </a:r>
            </a:p>
          </p:txBody>
        </p:sp>
        <p:sp>
          <p:nvSpPr>
            <p:cNvPr id="4161" name="Text Box 5"/>
            <p:cNvSpPr txBox="1">
              <a:spLocks noChangeAspect="1" noChangeArrowheads="1"/>
            </p:cNvSpPr>
            <p:nvPr/>
          </p:nvSpPr>
          <p:spPr bwMode="auto">
            <a:xfrm>
              <a:off x="3009" y="1610"/>
              <a:ext cx="478" cy="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11480" tIns="205740" rIns="411480" bIns="205740"/>
            <a:lstStyle>
              <a:lvl1pPr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omic Sans MS" charset="0"/>
                  <a:ea typeface="ＭＳ Ｐゴシック" charset="0"/>
                </a:defRPr>
              </a:lvl9pPr>
            </a:lstStyle>
            <a:p>
              <a:pPr eaLnBrk="1" hangingPunct="1">
                <a:spcAft>
                  <a:spcPts val="4500"/>
                </a:spcAft>
              </a:pPr>
              <a:r>
                <a:rPr lang="en-US" sz="2800">
                  <a:latin typeface="Times"/>
                  <a:cs typeface="Times"/>
                </a:rPr>
                <a:t>**</a:t>
              </a:r>
            </a:p>
            <a:p>
              <a:pPr eaLnBrk="1" hangingPunct="1">
                <a:spcAft>
                  <a:spcPts val="4500"/>
                </a:spcAft>
              </a:pPr>
              <a:endParaRPr lang="en-US" sz="2800">
                <a:latin typeface="Times"/>
                <a:cs typeface="Times"/>
              </a:endParaRPr>
            </a:p>
          </p:txBody>
        </p:sp>
      </p:grpSp>
      <p:sp>
        <p:nvSpPr>
          <p:cNvPr id="4132" name="Rectangle 244"/>
          <p:cNvSpPr>
            <a:spLocks noChangeArrowheads="1"/>
          </p:cNvSpPr>
          <p:nvPr/>
        </p:nvSpPr>
        <p:spPr bwMode="auto">
          <a:xfrm>
            <a:off x="2611438" y="4991100"/>
            <a:ext cx="4048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Times"/>
                <a:cs typeface="Times"/>
              </a:rPr>
              <a:t>28</a:t>
            </a:r>
          </a:p>
        </p:txBody>
      </p:sp>
      <p:sp>
        <p:nvSpPr>
          <p:cNvPr id="4133" name="Rectangle 245"/>
          <p:cNvSpPr>
            <a:spLocks noChangeArrowheads="1"/>
          </p:cNvSpPr>
          <p:nvPr/>
        </p:nvSpPr>
        <p:spPr bwMode="auto">
          <a:xfrm>
            <a:off x="3865563" y="4989513"/>
            <a:ext cx="403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Times"/>
                <a:cs typeface="Times"/>
              </a:rPr>
              <a:t>31</a:t>
            </a:r>
          </a:p>
        </p:txBody>
      </p:sp>
      <p:sp>
        <p:nvSpPr>
          <p:cNvPr id="4134" name="Rectangle 246"/>
          <p:cNvSpPr>
            <a:spLocks noChangeArrowheads="1"/>
          </p:cNvSpPr>
          <p:nvPr/>
        </p:nvSpPr>
        <p:spPr bwMode="auto">
          <a:xfrm>
            <a:off x="5132388" y="4989513"/>
            <a:ext cx="403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Times"/>
                <a:cs typeface="Times"/>
              </a:rPr>
              <a:t>50</a:t>
            </a:r>
          </a:p>
        </p:txBody>
      </p:sp>
      <p:sp>
        <p:nvSpPr>
          <p:cNvPr id="4135" name="Rectangle 247"/>
          <p:cNvSpPr>
            <a:spLocks noChangeArrowheads="1"/>
          </p:cNvSpPr>
          <p:nvPr/>
        </p:nvSpPr>
        <p:spPr bwMode="auto">
          <a:xfrm>
            <a:off x="6400800" y="4989513"/>
            <a:ext cx="403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Times"/>
                <a:cs typeface="Times"/>
              </a:rPr>
              <a:t>21</a:t>
            </a:r>
          </a:p>
        </p:txBody>
      </p:sp>
      <p:sp>
        <p:nvSpPr>
          <p:cNvPr id="4136" name="Rectangle 248"/>
          <p:cNvSpPr>
            <a:spLocks noChangeArrowheads="1"/>
          </p:cNvSpPr>
          <p:nvPr/>
        </p:nvSpPr>
        <p:spPr bwMode="auto">
          <a:xfrm>
            <a:off x="3111500" y="4989513"/>
            <a:ext cx="411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Times"/>
                <a:cs typeface="Times"/>
              </a:rPr>
              <a:t>19</a:t>
            </a:r>
          </a:p>
        </p:txBody>
      </p:sp>
      <p:sp>
        <p:nvSpPr>
          <p:cNvPr id="4137" name="Rectangle 249"/>
          <p:cNvSpPr>
            <a:spLocks noChangeArrowheads="1"/>
          </p:cNvSpPr>
          <p:nvPr/>
        </p:nvSpPr>
        <p:spPr bwMode="auto">
          <a:xfrm>
            <a:off x="4367213" y="4989513"/>
            <a:ext cx="403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Times"/>
                <a:cs typeface="Times"/>
              </a:rPr>
              <a:t>28</a:t>
            </a:r>
          </a:p>
        </p:txBody>
      </p:sp>
      <p:sp>
        <p:nvSpPr>
          <p:cNvPr id="4138" name="Rectangle 250"/>
          <p:cNvSpPr>
            <a:spLocks noChangeArrowheads="1"/>
          </p:cNvSpPr>
          <p:nvPr/>
        </p:nvSpPr>
        <p:spPr bwMode="auto">
          <a:xfrm>
            <a:off x="5665788" y="4989513"/>
            <a:ext cx="403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Times"/>
                <a:cs typeface="Times"/>
              </a:rPr>
              <a:t>71</a:t>
            </a:r>
          </a:p>
        </p:txBody>
      </p:sp>
      <p:sp>
        <p:nvSpPr>
          <p:cNvPr id="4139" name="Rectangle 251"/>
          <p:cNvSpPr>
            <a:spLocks noChangeArrowheads="1"/>
          </p:cNvSpPr>
          <p:nvPr/>
        </p:nvSpPr>
        <p:spPr bwMode="auto">
          <a:xfrm>
            <a:off x="6926263" y="4989513"/>
            <a:ext cx="4111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>
                <a:solidFill>
                  <a:schemeClr val="bg1"/>
                </a:solidFill>
                <a:latin typeface="Times"/>
                <a:cs typeface="Times"/>
              </a:rPr>
              <a:t>57</a:t>
            </a:r>
          </a:p>
        </p:txBody>
      </p:sp>
      <p:sp>
        <p:nvSpPr>
          <p:cNvPr id="4140" name="TextBox 113"/>
          <p:cNvSpPr txBox="1">
            <a:spLocks noChangeArrowheads="1"/>
          </p:cNvSpPr>
          <p:nvPr/>
        </p:nvSpPr>
        <p:spPr bwMode="auto">
          <a:xfrm>
            <a:off x="3748088" y="5259388"/>
            <a:ext cx="6207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solidFill>
                  <a:srgbClr val="000000"/>
                </a:solidFill>
                <a:latin typeface="Times"/>
                <a:cs typeface="Times"/>
              </a:rPr>
              <a:t>Control </a:t>
            </a:r>
            <a:endParaRPr lang="en-US" sz="1100">
              <a:latin typeface="Times"/>
              <a:cs typeface="Times"/>
            </a:endParaRPr>
          </a:p>
        </p:txBody>
      </p:sp>
      <p:sp>
        <p:nvSpPr>
          <p:cNvPr id="4141" name="TextBox 114"/>
          <p:cNvSpPr txBox="1">
            <a:spLocks noChangeArrowheads="1"/>
          </p:cNvSpPr>
          <p:nvPr/>
        </p:nvSpPr>
        <p:spPr bwMode="auto">
          <a:xfrm>
            <a:off x="4281488" y="5259388"/>
            <a:ext cx="6080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solidFill>
                  <a:srgbClr val="000000"/>
                </a:solidFill>
                <a:latin typeface="Times"/>
                <a:cs typeface="Times"/>
              </a:rPr>
              <a:t>Mutant</a:t>
            </a:r>
            <a:endParaRPr lang="en-US" sz="1100">
              <a:latin typeface="Times"/>
              <a:cs typeface="Times"/>
            </a:endParaRPr>
          </a:p>
        </p:txBody>
      </p:sp>
      <p:sp>
        <p:nvSpPr>
          <p:cNvPr id="4142" name="TextBox 115"/>
          <p:cNvSpPr txBox="1">
            <a:spLocks noChangeArrowheads="1"/>
          </p:cNvSpPr>
          <p:nvPr/>
        </p:nvSpPr>
        <p:spPr bwMode="auto">
          <a:xfrm>
            <a:off x="5067300" y="5259388"/>
            <a:ext cx="6207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solidFill>
                  <a:srgbClr val="000000"/>
                </a:solidFill>
                <a:latin typeface="Times"/>
                <a:cs typeface="Times"/>
              </a:rPr>
              <a:t>Control </a:t>
            </a:r>
            <a:endParaRPr lang="en-US" sz="1100">
              <a:latin typeface="Times"/>
              <a:cs typeface="Times"/>
            </a:endParaRPr>
          </a:p>
        </p:txBody>
      </p:sp>
      <p:sp>
        <p:nvSpPr>
          <p:cNvPr id="4143" name="TextBox 116"/>
          <p:cNvSpPr txBox="1">
            <a:spLocks noChangeArrowheads="1"/>
          </p:cNvSpPr>
          <p:nvPr/>
        </p:nvSpPr>
        <p:spPr bwMode="auto">
          <a:xfrm>
            <a:off x="5600700" y="5259388"/>
            <a:ext cx="6080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solidFill>
                  <a:srgbClr val="000000"/>
                </a:solidFill>
                <a:latin typeface="Times"/>
                <a:cs typeface="Times"/>
              </a:rPr>
              <a:t>Mutant</a:t>
            </a:r>
            <a:endParaRPr lang="en-US" sz="1100">
              <a:latin typeface="Times"/>
              <a:cs typeface="Times"/>
            </a:endParaRPr>
          </a:p>
        </p:txBody>
      </p:sp>
      <p:sp>
        <p:nvSpPr>
          <p:cNvPr id="4144" name="TextBox 117"/>
          <p:cNvSpPr txBox="1">
            <a:spLocks noChangeArrowheads="1"/>
          </p:cNvSpPr>
          <p:nvPr/>
        </p:nvSpPr>
        <p:spPr bwMode="auto">
          <a:xfrm>
            <a:off x="2470150" y="5259388"/>
            <a:ext cx="6207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solidFill>
                  <a:srgbClr val="000000"/>
                </a:solidFill>
                <a:latin typeface="Times"/>
                <a:cs typeface="Times"/>
              </a:rPr>
              <a:t>Control </a:t>
            </a:r>
            <a:endParaRPr lang="en-US" sz="1100">
              <a:latin typeface="Times"/>
              <a:cs typeface="Times"/>
            </a:endParaRPr>
          </a:p>
        </p:txBody>
      </p:sp>
      <p:sp>
        <p:nvSpPr>
          <p:cNvPr id="4145" name="TextBox 118"/>
          <p:cNvSpPr txBox="1">
            <a:spLocks noChangeArrowheads="1"/>
          </p:cNvSpPr>
          <p:nvPr/>
        </p:nvSpPr>
        <p:spPr bwMode="auto">
          <a:xfrm>
            <a:off x="3003550" y="5259388"/>
            <a:ext cx="6080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solidFill>
                  <a:srgbClr val="000000"/>
                </a:solidFill>
                <a:latin typeface="Times"/>
                <a:cs typeface="Times"/>
              </a:rPr>
              <a:t>Mutant</a:t>
            </a:r>
            <a:endParaRPr lang="en-US" sz="1100">
              <a:latin typeface="Times"/>
              <a:cs typeface="Times"/>
            </a:endParaRPr>
          </a:p>
        </p:txBody>
      </p:sp>
      <p:sp>
        <p:nvSpPr>
          <p:cNvPr id="4146" name="TextBox 119"/>
          <p:cNvSpPr txBox="1">
            <a:spLocks noChangeArrowheads="1"/>
          </p:cNvSpPr>
          <p:nvPr/>
        </p:nvSpPr>
        <p:spPr bwMode="auto">
          <a:xfrm>
            <a:off x="6286500" y="5259388"/>
            <a:ext cx="6207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solidFill>
                  <a:srgbClr val="000000"/>
                </a:solidFill>
                <a:latin typeface="Times"/>
                <a:cs typeface="Times"/>
              </a:rPr>
              <a:t>Control </a:t>
            </a:r>
            <a:endParaRPr lang="en-US" sz="1100">
              <a:latin typeface="Times"/>
              <a:cs typeface="Times"/>
            </a:endParaRPr>
          </a:p>
        </p:txBody>
      </p:sp>
      <p:sp>
        <p:nvSpPr>
          <p:cNvPr id="4147" name="TextBox 120"/>
          <p:cNvSpPr txBox="1">
            <a:spLocks noChangeArrowheads="1"/>
          </p:cNvSpPr>
          <p:nvPr/>
        </p:nvSpPr>
        <p:spPr bwMode="auto">
          <a:xfrm>
            <a:off x="6819900" y="5259388"/>
            <a:ext cx="6080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solidFill>
                  <a:srgbClr val="000000"/>
                </a:solidFill>
                <a:latin typeface="Times"/>
                <a:cs typeface="Times"/>
              </a:rPr>
              <a:t>Mutant</a:t>
            </a:r>
            <a:endParaRPr lang="en-US" sz="1100">
              <a:latin typeface="Times"/>
              <a:cs typeface="Times"/>
            </a:endParaRPr>
          </a:p>
        </p:txBody>
      </p:sp>
      <p:sp>
        <p:nvSpPr>
          <p:cNvPr id="4148" name="Rectangle 110"/>
          <p:cNvSpPr>
            <a:spLocks noChangeArrowheads="1"/>
          </p:cNvSpPr>
          <p:nvPr/>
        </p:nvSpPr>
        <p:spPr bwMode="auto">
          <a:xfrm>
            <a:off x="537592" y="5778624"/>
            <a:ext cx="903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dirty="0">
                <a:latin typeface="Times"/>
                <a:cs typeface="Times"/>
              </a:rPr>
              <a:t>Fig. </a:t>
            </a:r>
            <a:r>
              <a:rPr lang="en-GB" dirty="0" smtClean="0">
                <a:latin typeface="Times"/>
                <a:cs typeface="Times"/>
              </a:rPr>
              <a:t>3 </a:t>
            </a:r>
            <a:endParaRPr lang="en-GB" dirty="0">
              <a:latin typeface="Times"/>
              <a:cs typeface="Times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467544" y="6237312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/>
                <a:cs typeface="Arial"/>
              </a:rPr>
              <a:t>1.5 or 2  column</a:t>
            </a:r>
            <a:endParaRPr lang="en-US" sz="1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C:\Users\Alice\Documents\Old laptop\FHS\Project\APS-27 PAS High mag - Copy\preantral\APS-27233.tif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705100" y="433388"/>
            <a:ext cx="1595438" cy="11398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5" descr="C:\Users\Alice\Documents\Old laptop\FHS\Project\APS-27 PAS High mag - Copy\preantral\APS-27233.tif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55490" t="83975" r="13998"/>
          <a:stretch>
            <a:fillRect/>
          </a:stretch>
        </p:blipFill>
        <p:spPr bwMode="auto">
          <a:xfrm>
            <a:off x="2700338" y="1630363"/>
            <a:ext cx="1593850" cy="598487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cxnSp>
        <p:nvCxnSpPr>
          <p:cNvPr id="5124" name="Straight Arrow Connector 41"/>
          <p:cNvCxnSpPr>
            <a:cxnSpLocks noChangeAspect="1" noChangeShapeType="1"/>
          </p:cNvCxnSpPr>
          <p:nvPr/>
        </p:nvCxnSpPr>
        <p:spPr bwMode="auto">
          <a:xfrm flipH="1">
            <a:off x="3073400" y="1508125"/>
            <a:ext cx="523875" cy="436563"/>
          </a:xfrm>
          <a:prstGeom prst="straightConnector1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5125" name="Straight Arrow Connector 42"/>
          <p:cNvCxnSpPr>
            <a:cxnSpLocks noChangeAspect="1" noChangeShapeType="1"/>
          </p:cNvCxnSpPr>
          <p:nvPr/>
        </p:nvCxnSpPr>
        <p:spPr bwMode="auto">
          <a:xfrm>
            <a:off x="4008438" y="1500188"/>
            <a:ext cx="144462" cy="342900"/>
          </a:xfrm>
          <a:prstGeom prst="straightConnector1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pic>
        <p:nvPicPr>
          <p:cNvPr id="5126" name="Picture 8" descr="C:\Users\Alice\Documents\Old laptop\FHS\Project\APS-27 PAS High mag - Copy\preantral\APS-27184.tif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019175" y="434975"/>
            <a:ext cx="1595438" cy="11398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9" descr="C:\Users\Alice\Documents\Old laptop\FHS\Project\APS-27 PAS High mag - Copy\preantral\APS-27184.tif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22549" t="83977" r="46863"/>
          <a:stretch>
            <a:fillRect/>
          </a:stretch>
        </p:blipFill>
        <p:spPr bwMode="auto">
          <a:xfrm>
            <a:off x="1019175" y="1630363"/>
            <a:ext cx="1595438" cy="598487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pic>
      <p:cxnSp>
        <p:nvCxnSpPr>
          <p:cNvPr id="51" name="Straight Arrow Connector 50"/>
          <p:cNvCxnSpPr/>
          <p:nvPr/>
        </p:nvCxnSpPr>
        <p:spPr>
          <a:xfrm>
            <a:off x="1920875" y="1436688"/>
            <a:ext cx="576263" cy="287337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9" name="Line 50"/>
          <p:cNvSpPr>
            <a:spLocks noChangeShapeType="1"/>
          </p:cNvSpPr>
          <p:nvPr/>
        </p:nvSpPr>
        <p:spPr bwMode="auto">
          <a:xfrm>
            <a:off x="1011238" y="355600"/>
            <a:ext cx="159543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Times"/>
              <a:cs typeface="Times"/>
            </a:endParaRPr>
          </a:p>
        </p:txBody>
      </p:sp>
      <p:sp>
        <p:nvSpPr>
          <p:cNvPr id="5130" name="Rectangle 60"/>
          <p:cNvSpPr>
            <a:spLocks noChangeArrowheads="1"/>
          </p:cNvSpPr>
          <p:nvPr/>
        </p:nvSpPr>
        <p:spPr bwMode="auto">
          <a:xfrm>
            <a:off x="1023938" y="412750"/>
            <a:ext cx="217487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/>
          <a:p>
            <a:r>
              <a:rPr lang="en-US" sz="1200" b="1">
                <a:latin typeface="Times"/>
                <a:cs typeface="Times"/>
              </a:rPr>
              <a:t>A</a:t>
            </a:r>
          </a:p>
        </p:txBody>
      </p:sp>
      <p:sp>
        <p:nvSpPr>
          <p:cNvPr id="5131" name="Rectangle 61"/>
          <p:cNvSpPr>
            <a:spLocks noChangeArrowheads="1"/>
          </p:cNvSpPr>
          <p:nvPr/>
        </p:nvSpPr>
        <p:spPr bwMode="auto">
          <a:xfrm>
            <a:off x="2679700" y="412750"/>
            <a:ext cx="217488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/>
          <a:p>
            <a:r>
              <a:rPr lang="en-US" sz="1200" b="1">
                <a:latin typeface="Times"/>
                <a:cs typeface="Times"/>
              </a:rPr>
              <a:t>B</a:t>
            </a:r>
          </a:p>
        </p:txBody>
      </p:sp>
      <p:sp>
        <p:nvSpPr>
          <p:cNvPr id="5132" name="TextBox 26"/>
          <p:cNvSpPr txBox="1">
            <a:spLocks noChangeAspect="1" noChangeArrowheads="1"/>
          </p:cNvSpPr>
          <p:nvPr/>
        </p:nvSpPr>
        <p:spPr bwMode="auto">
          <a:xfrm>
            <a:off x="1154113" y="53975"/>
            <a:ext cx="1319212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1200" b="1">
                <a:latin typeface="Times"/>
                <a:cs typeface="Times"/>
              </a:rPr>
              <a:t>Distinct</a:t>
            </a:r>
          </a:p>
        </p:txBody>
      </p:sp>
      <p:sp>
        <p:nvSpPr>
          <p:cNvPr id="5133" name="TextBox 32"/>
          <p:cNvSpPr txBox="1">
            <a:spLocks noChangeAspect="1" noChangeArrowheads="1"/>
          </p:cNvSpPr>
          <p:nvPr/>
        </p:nvSpPr>
        <p:spPr bwMode="auto">
          <a:xfrm>
            <a:off x="2749550" y="52388"/>
            <a:ext cx="1500188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GB" sz="1200" b="1">
                <a:latin typeface="Times"/>
                <a:cs typeface="Times"/>
              </a:rPr>
              <a:t>Indistinct</a:t>
            </a:r>
          </a:p>
        </p:txBody>
      </p:sp>
      <p:pic>
        <p:nvPicPr>
          <p:cNvPr id="5134" name="Picture 3" descr="SP16-TS760 1:500 7.tiff"/>
          <p:cNvPicPr>
            <a:picLocks noChangeAspect="1"/>
          </p:cNvPicPr>
          <p:nvPr/>
        </p:nvPicPr>
        <p:blipFill>
          <a:blip r:embed="rId7" cstate="email">
            <a:lum bright="-10000" contrast="4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10432" t="17691" r="50795" b="37390"/>
          <a:stretch>
            <a:fillRect/>
          </a:stretch>
        </p:blipFill>
        <p:spPr bwMode="auto">
          <a:xfrm>
            <a:off x="2703513" y="2374900"/>
            <a:ext cx="15938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0" descr="SP16-TS1033 1:500 1.tiff"/>
          <p:cNvPicPr>
            <a:picLocks noChangeAspect="1"/>
          </p:cNvPicPr>
          <p:nvPr/>
        </p:nvPicPr>
        <p:blipFill>
          <a:blip r:embed="rId8" cstate="email">
            <a:lum bright="-10000" contrast="4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22556" t="13333" r="26089" b="37740"/>
          <a:stretch>
            <a:fillRect/>
          </a:stretch>
        </p:blipFill>
        <p:spPr bwMode="auto">
          <a:xfrm>
            <a:off x="1027113" y="2368550"/>
            <a:ext cx="1595437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6" name="TextBox 33"/>
          <p:cNvSpPr txBox="1">
            <a:spLocks noChangeArrowheads="1"/>
          </p:cNvSpPr>
          <p:nvPr/>
        </p:nvSpPr>
        <p:spPr bwMode="auto">
          <a:xfrm>
            <a:off x="1023938" y="1611313"/>
            <a:ext cx="269875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200" b="1">
                <a:latin typeface="Times"/>
                <a:cs typeface="Times"/>
              </a:rPr>
              <a:t>A’</a:t>
            </a:r>
          </a:p>
        </p:txBody>
      </p:sp>
      <p:sp>
        <p:nvSpPr>
          <p:cNvPr id="5137" name="TextBox 14"/>
          <p:cNvSpPr txBox="1">
            <a:spLocks noChangeArrowheads="1"/>
          </p:cNvSpPr>
          <p:nvPr/>
        </p:nvSpPr>
        <p:spPr bwMode="auto">
          <a:xfrm>
            <a:off x="4248150" y="2328863"/>
            <a:ext cx="3603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200" b="1">
                <a:latin typeface="Times"/>
                <a:cs typeface="Times"/>
              </a:rPr>
              <a:t>F</a:t>
            </a:r>
          </a:p>
        </p:txBody>
      </p:sp>
      <p:pic>
        <p:nvPicPr>
          <p:cNvPr id="5138" name="Picture 3" descr="SP16-TS760 1:500 7.tiff"/>
          <p:cNvPicPr>
            <a:picLocks/>
          </p:cNvPicPr>
          <p:nvPr/>
        </p:nvPicPr>
        <p:blipFill>
          <a:blip r:embed="rId9" cstate="email">
            <a:lum bright="-10000" contrast="4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17365" t="49677" r="60428" b="36938"/>
          <a:stretch>
            <a:fillRect/>
          </a:stretch>
        </p:blipFill>
        <p:spPr bwMode="auto">
          <a:xfrm>
            <a:off x="2700338" y="3567113"/>
            <a:ext cx="1595437" cy="59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10" descr="SP16-TS1033 1:500 1.tiff"/>
          <p:cNvPicPr>
            <a:picLocks/>
          </p:cNvPicPr>
          <p:nvPr/>
        </p:nvPicPr>
        <p:blipFill>
          <a:blip r:embed="rId10" cstate="email">
            <a:lum bright="-10000" contrast="40000"/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32355" t="51041" r="38263" b="34335"/>
          <a:stretch>
            <a:fillRect/>
          </a:stretch>
        </p:blipFill>
        <p:spPr bwMode="auto">
          <a:xfrm>
            <a:off x="1027113" y="3570288"/>
            <a:ext cx="1595437" cy="59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40" name="TextBox 33"/>
          <p:cNvSpPr txBox="1">
            <a:spLocks noChangeArrowheads="1"/>
          </p:cNvSpPr>
          <p:nvPr/>
        </p:nvSpPr>
        <p:spPr bwMode="auto">
          <a:xfrm>
            <a:off x="2679700" y="2328863"/>
            <a:ext cx="217488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200" b="1">
                <a:latin typeface="Times"/>
                <a:cs typeface="Times"/>
              </a:rPr>
              <a:t>E</a:t>
            </a:r>
          </a:p>
        </p:txBody>
      </p:sp>
      <p:pic>
        <p:nvPicPr>
          <p:cNvPr id="5141" name="Picture 16" descr="G:\TSUB-19\JP29Photos\TS24-22\JP29-TS24-22-OvA-Foll1-40x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6216" t="5396" r="4047" b="8904"/>
          <a:stretch>
            <a:fillRect/>
          </a:stretch>
        </p:blipFill>
        <p:spPr bwMode="auto">
          <a:xfrm>
            <a:off x="1027113" y="4311650"/>
            <a:ext cx="15938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18" descr="G:\TSUB-19\JP29Photos\TS21-36\JP29-TS21-36-OvB-Foll1-40x.jp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8115" t="10828" r="2028" b="3519"/>
          <a:stretch>
            <a:fillRect/>
          </a:stretch>
        </p:blipFill>
        <p:spPr bwMode="auto">
          <a:xfrm>
            <a:off x="2705100" y="4313238"/>
            <a:ext cx="15954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16" descr="G:\TSUB-19\JP29Photos\TS24-22\JP29-TS24-22-OvA-Foll1-40x.jp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32501" t="70155" r="16190" b="4317"/>
          <a:stretch>
            <a:fillRect/>
          </a:stretch>
        </p:blipFill>
        <p:spPr bwMode="auto">
          <a:xfrm>
            <a:off x="1027113" y="5510213"/>
            <a:ext cx="159543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8" descr="G:\TSUB-19\JP29Photos\TS21-36\JP29-TS21-36-OvB-Foll1-40x.jp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26370" t="74434" r="22313"/>
          <a:stretch>
            <a:fillRect/>
          </a:stretch>
        </p:blipFill>
        <p:spPr bwMode="auto">
          <a:xfrm>
            <a:off x="2705100" y="5508625"/>
            <a:ext cx="1595438" cy="59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9" name="Straight Arrow Connector 58"/>
          <p:cNvCxnSpPr/>
          <p:nvPr/>
        </p:nvCxnSpPr>
        <p:spPr>
          <a:xfrm>
            <a:off x="2243138" y="5319713"/>
            <a:ext cx="215900" cy="358775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rot="5400000">
            <a:off x="1263650" y="5403850"/>
            <a:ext cx="450850" cy="311150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3900488" y="5356225"/>
            <a:ext cx="287337" cy="503238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rot="5400000">
            <a:off x="2892425" y="5451475"/>
            <a:ext cx="463550" cy="215900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3" name="Chart 42"/>
          <p:cNvGraphicFramePr/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4108704020"/>
              </p:ext>
            </p:extLst>
          </p:nvPr>
        </p:nvGraphicFramePr>
        <p:xfrm>
          <a:off x="4297190" y="428031"/>
          <a:ext cx="4009263" cy="180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5150" name="Text Box 5"/>
          <p:cNvSpPr txBox="1">
            <a:spLocks noChangeAspect="1" noChangeArrowheads="1"/>
          </p:cNvSpPr>
          <p:nvPr/>
        </p:nvSpPr>
        <p:spPr bwMode="auto">
          <a:xfrm>
            <a:off x="5691188" y="923925"/>
            <a:ext cx="1004887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1480" tIns="205740" rIns="411480" bIns="205740"/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>
              <a:spcAft>
                <a:spcPts val="4500"/>
              </a:spcAft>
            </a:pPr>
            <a:r>
              <a:rPr lang="en-US">
                <a:latin typeface="Times"/>
                <a:cs typeface="Times"/>
              </a:rPr>
              <a:t>*</a:t>
            </a:r>
          </a:p>
        </p:txBody>
      </p:sp>
      <p:sp>
        <p:nvSpPr>
          <p:cNvPr id="5151" name="Text Box 5"/>
          <p:cNvSpPr txBox="1">
            <a:spLocks noChangeAspect="1" noChangeArrowheads="1"/>
          </p:cNvSpPr>
          <p:nvPr/>
        </p:nvSpPr>
        <p:spPr bwMode="auto">
          <a:xfrm>
            <a:off x="7443788" y="201613"/>
            <a:ext cx="6858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1480" tIns="205740" rIns="411480" bIns="205740"/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>
              <a:spcAft>
                <a:spcPts val="4500"/>
              </a:spcAft>
            </a:pPr>
            <a:r>
              <a:rPr lang="en-US">
                <a:latin typeface="Times"/>
                <a:cs typeface="Times"/>
              </a:rPr>
              <a:t>*</a:t>
            </a:r>
          </a:p>
        </p:txBody>
      </p:sp>
      <p:sp>
        <p:nvSpPr>
          <p:cNvPr id="5152" name="TextBox 148"/>
          <p:cNvSpPr txBox="1">
            <a:spLocks noChangeArrowheads="1"/>
          </p:cNvSpPr>
          <p:nvPr/>
        </p:nvSpPr>
        <p:spPr bwMode="auto">
          <a:xfrm>
            <a:off x="5029200" y="1714500"/>
            <a:ext cx="360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11</a:t>
            </a:r>
          </a:p>
        </p:txBody>
      </p:sp>
      <p:sp>
        <p:nvSpPr>
          <p:cNvPr id="5153" name="TextBox 149"/>
          <p:cNvSpPr txBox="1">
            <a:spLocks noChangeArrowheads="1"/>
          </p:cNvSpPr>
          <p:nvPr/>
        </p:nvSpPr>
        <p:spPr bwMode="auto">
          <a:xfrm>
            <a:off x="5256213" y="17145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14</a:t>
            </a:r>
          </a:p>
        </p:txBody>
      </p:sp>
      <p:sp>
        <p:nvSpPr>
          <p:cNvPr id="5154" name="TextBox 151"/>
          <p:cNvSpPr txBox="1">
            <a:spLocks noChangeArrowheads="1"/>
          </p:cNvSpPr>
          <p:nvPr/>
        </p:nvSpPr>
        <p:spPr bwMode="auto">
          <a:xfrm>
            <a:off x="6727825" y="1714500"/>
            <a:ext cx="360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56</a:t>
            </a:r>
          </a:p>
        </p:txBody>
      </p:sp>
      <p:sp>
        <p:nvSpPr>
          <p:cNvPr id="5155" name="TextBox 152"/>
          <p:cNvSpPr txBox="1">
            <a:spLocks noChangeArrowheads="1"/>
          </p:cNvSpPr>
          <p:nvPr/>
        </p:nvSpPr>
        <p:spPr bwMode="auto">
          <a:xfrm>
            <a:off x="6970713" y="17145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60</a:t>
            </a:r>
          </a:p>
        </p:txBody>
      </p:sp>
      <p:sp>
        <p:nvSpPr>
          <p:cNvPr id="5156" name="TextBox 153"/>
          <p:cNvSpPr txBox="1">
            <a:spLocks noChangeArrowheads="1"/>
          </p:cNvSpPr>
          <p:nvPr/>
        </p:nvSpPr>
        <p:spPr bwMode="auto">
          <a:xfrm>
            <a:off x="7580313" y="17145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23</a:t>
            </a:r>
          </a:p>
        </p:txBody>
      </p:sp>
      <p:sp>
        <p:nvSpPr>
          <p:cNvPr id="5157" name="TextBox 154"/>
          <p:cNvSpPr txBox="1">
            <a:spLocks noChangeArrowheads="1"/>
          </p:cNvSpPr>
          <p:nvPr/>
        </p:nvSpPr>
        <p:spPr bwMode="auto">
          <a:xfrm>
            <a:off x="7815263" y="17145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39</a:t>
            </a:r>
          </a:p>
        </p:txBody>
      </p:sp>
      <p:sp>
        <p:nvSpPr>
          <p:cNvPr id="5158" name="TextBox 155"/>
          <p:cNvSpPr txBox="1">
            <a:spLocks noChangeArrowheads="1"/>
          </p:cNvSpPr>
          <p:nvPr/>
        </p:nvSpPr>
        <p:spPr bwMode="auto">
          <a:xfrm>
            <a:off x="5881688" y="17145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34</a:t>
            </a:r>
          </a:p>
        </p:txBody>
      </p:sp>
      <p:sp>
        <p:nvSpPr>
          <p:cNvPr id="5159" name="TextBox 156"/>
          <p:cNvSpPr txBox="1">
            <a:spLocks noChangeArrowheads="1"/>
          </p:cNvSpPr>
          <p:nvPr/>
        </p:nvSpPr>
        <p:spPr bwMode="auto">
          <a:xfrm>
            <a:off x="6124575" y="1714500"/>
            <a:ext cx="360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61</a:t>
            </a:r>
          </a:p>
        </p:txBody>
      </p:sp>
      <p:graphicFrame>
        <p:nvGraphicFramePr>
          <p:cNvPr id="64" name="Chart 63"/>
          <p:cNvGraphicFramePr/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333927299"/>
              </p:ext>
            </p:extLst>
          </p:nvPr>
        </p:nvGraphicFramePr>
        <p:xfrm>
          <a:off x="4297189" y="2372246"/>
          <a:ext cx="4030972" cy="18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5161" name="TextBox 3"/>
          <p:cNvSpPr txBox="1">
            <a:spLocks noChangeArrowheads="1"/>
          </p:cNvSpPr>
          <p:nvPr/>
        </p:nvSpPr>
        <p:spPr bwMode="auto">
          <a:xfrm>
            <a:off x="7700963" y="2355850"/>
            <a:ext cx="392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>
                <a:latin typeface="Times"/>
                <a:cs typeface="Times"/>
              </a:rPr>
              <a:t>*</a:t>
            </a:r>
          </a:p>
        </p:txBody>
      </p:sp>
      <p:sp>
        <p:nvSpPr>
          <p:cNvPr id="5162" name="TextBox 4"/>
          <p:cNvSpPr txBox="1">
            <a:spLocks noChangeArrowheads="1"/>
          </p:cNvSpPr>
          <p:nvPr/>
        </p:nvSpPr>
        <p:spPr bwMode="auto">
          <a:xfrm>
            <a:off x="6845300" y="2403475"/>
            <a:ext cx="5461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600" dirty="0">
                <a:latin typeface="Times"/>
                <a:cs typeface="Times"/>
              </a:rPr>
              <a:t>#</a:t>
            </a:r>
          </a:p>
        </p:txBody>
      </p:sp>
      <p:sp>
        <p:nvSpPr>
          <p:cNvPr id="5163" name="TextBox 5"/>
          <p:cNvSpPr txBox="1">
            <a:spLocks noChangeArrowheads="1"/>
          </p:cNvSpPr>
          <p:nvPr/>
        </p:nvSpPr>
        <p:spPr bwMode="auto">
          <a:xfrm>
            <a:off x="5041900" y="3657600"/>
            <a:ext cx="360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8</a:t>
            </a:r>
          </a:p>
        </p:txBody>
      </p:sp>
      <p:sp>
        <p:nvSpPr>
          <p:cNvPr id="5164" name="TextBox 6"/>
          <p:cNvSpPr txBox="1">
            <a:spLocks noChangeArrowheads="1"/>
          </p:cNvSpPr>
          <p:nvPr/>
        </p:nvSpPr>
        <p:spPr bwMode="auto">
          <a:xfrm>
            <a:off x="5281613" y="36576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11</a:t>
            </a:r>
          </a:p>
        </p:txBody>
      </p:sp>
      <p:sp>
        <p:nvSpPr>
          <p:cNvPr id="5165" name="TextBox 7"/>
          <p:cNvSpPr txBox="1">
            <a:spLocks noChangeArrowheads="1"/>
          </p:cNvSpPr>
          <p:nvPr/>
        </p:nvSpPr>
        <p:spPr bwMode="auto">
          <a:xfrm>
            <a:off x="5892800" y="3657600"/>
            <a:ext cx="360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11</a:t>
            </a:r>
          </a:p>
        </p:txBody>
      </p:sp>
      <p:sp>
        <p:nvSpPr>
          <p:cNvPr id="5166" name="TextBox 8"/>
          <p:cNvSpPr txBox="1">
            <a:spLocks noChangeArrowheads="1"/>
          </p:cNvSpPr>
          <p:nvPr/>
        </p:nvSpPr>
        <p:spPr bwMode="auto">
          <a:xfrm>
            <a:off x="6126163" y="36576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20</a:t>
            </a:r>
          </a:p>
        </p:txBody>
      </p:sp>
      <p:sp>
        <p:nvSpPr>
          <p:cNvPr id="5167" name="TextBox 9"/>
          <p:cNvSpPr txBox="1">
            <a:spLocks noChangeArrowheads="1"/>
          </p:cNvSpPr>
          <p:nvPr/>
        </p:nvSpPr>
        <p:spPr bwMode="auto">
          <a:xfrm>
            <a:off x="6737350" y="3657600"/>
            <a:ext cx="360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7</a:t>
            </a:r>
          </a:p>
        </p:txBody>
      </p:sp>
      <p:sp>
        <p:nvSpPr>
          <p:cNvPr id="5168" name="TextBox 10"/>
          <p:cNvSpPr txBox="1">
            <a:spLocks noChangeArrowheads="1"/>
          </p:cNvSpPr>
          <p:nvPr/>
        </p:nvSpPr>
        <p:spPr bwMode="auto">
          <a:xfrm>
            <a:off x="6959600" y="3657600"/>
            <a:ext cx="360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34</a:t>
            </a:r>
          </a:p>
        </p:txBody>
      </p:sp>
      <p:sp>
        <p:nvSpPr>
          <p:cNvPr id="5169" name="TextBox 11"/>
          <p:cNvSpPr txBox="1">
            <a:spLocks noChangeArrowheads="1"/>
          </p:cNvSpPr>
          <p:nvPr/>
        </p:nvSpPr>
        <p:spPr bwMode="auto">
          <a:xfrm>
            <a:off x="7570788" y="36576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18</a:t>
            </a:r>
          </a:p>
        </p:txBody>
      </p:sp>
      <p:sp>
        <p:nvSpPr>
          <p:cNvPr id="5170" name="TextBox 12"/>
          <p:cNvSpPr txBox="1">
            <a:spLocks noChangeArrowheads="1"/>
          </p:cNvSpPr>
          <p:nvPr/>
        </p:nvSpPr>
        <p:spPr bwMode="auto">
          <a:xfrm>
            <a:off x="7812088" y="3657600"/>
            <a:ext cx="360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35</a:t>
            </a:r>
          </a:p>
        </p:txBody>
      </p:sp>
      <p:sp>
        <p:nvSpPr>
          <p:cNvPr id="5171" name="TextBox 14"/>
          <p:cNvSpPr txBox="1">
            <a:spLocks noChangeArrowheads="1"/>
          </p:cNvSpPr>
          <p:nvPr/>
        </p:nvSpPr>
        <p:spPr bwMode="auto">
          <a:xfrm>
            <a:off x="4248150" y="4273550"/>
            <a:ext cx="3683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200" b="1">
                <a:latin typeface="Times"/>
                <a:cs typeface="Times"/>
              </a:rPr>
              <a:t>I</a:t>
            </a:r>
          </a:p>
        </p:txBody>
      </p:sp>
      <p:sp>
        <p:nvSpPr>
          <p:cNvPr id="5172" name="TextBox 29"/>
          <p:cNvSpPr txBox="1">
            <a:spLocks noChangeArrowheads="1"/>
          </p:cNvSpPr>
          <p:nvPr/>
        </p:nvSpPr>
        <p:spPr bwMode="auto">
          <a:xfrm>
            <a:off x="6873875" y="4410075"/>
            <a:ext cx="4413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>
                <a:latin typeface="Times"/>
                <a:cs typeface="Times"/>
              </a:rPr>
              <a:t>*</a:t>
            </a:r>
          </a:p>
        </p:txBody>
      </p:sp>
      <p:sp>
        <p:nvSpPr>
          <p:cNvPr id="5173" name="Rectangle 61"/>
          <p:cNvSpPr>
            <a:spLocks noChangeArrowheads="1"/>
          </p:cNvSpPr>
          <p:nvPr/>
        </p:nvSpPr>
        <p:spPr bwMode="auto">
          <a:xfrm>
            <a:off x="2679700" y="1611313"/>
            <a:ext cx="269875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/>
          <a:p>
            <a:r>
              <a:rPr lang="en-US" sz="1200" b="1">
                <a:latin typeface="Times"/>
                <a:cs typeface="Times"/>
              </a:rPr>
              <a:t>B</a:t>
            </a:r>
            <a:r>
              <a:rPr lang="ja-JP" altLang="en-US" sz="1200" b="1">
                <a:latin typeface="Times"/>
                <a:cs typeface="Times"/>
              </a:rPr>
              <a:t>’</a:t>
            </a:r>
            <a:endParaRPr lang="en-US" sz="1200" b="1">
              <a:latin typeface="Times"/>
              <a:cs typeface="Times"/>
            </a:endParaRPr>
          </a:p>
        </p:txBody>
      </p:sp>
      <p:sp>
        <p:nvSpPr>
          <p:cNvPr id="5174" name="Line 50"/>
          <p:cNvSpPr>
            <a:spLocks noChangeShapeType="1"/>
          </p:cNvSpPr>
          <p:nvPr/>
        </p:nvSpPr>
        <p:spPr bwMode="auto">
          <a:xfrm>
            <a:off x="2692400" y="355600"/>
            <a:ext cx="15954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  <p:txBody>
          <a:bodyPr wrap="none" anchor="ctr"/>
          <a:lstStyle/>
          <a:p>
            <a:endParaRPr lang="en-US">
              <a:latin typeface="Times"/>
              <a:cs typeface="Times"/>
            </a:endParaRPr>
          </a:p>
        </p:txBody>
      </p:sp>
      <p:sp>
        <p:nvSpPr>
          <p:cNvPr id="5175" name="TextBox 33"/>
          <p:cNvSpPr txBox="1">
            <a:spLocks noChangeArrowheads="1"/>
          </p:cNvSpPr>
          <p:nvPr/>
        </p:nvSpPr>
        <p:spPr bwMode="auto">
          <a:xfrm>
            <a:off x="4248150" y="374650"/>
            <a:ext cx="34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200" b="1">
                <a:latin typeface="Times"/>
                <a:cs typeface="Times"/>
              </a:rPr>
              <a:t>C</a:t>
            </a:r>
          </a:p>
        </p:txBody>
      </p:sp>
      <p:sp>
        <p:nvSpPr>
          <p:cNvPr id="5176" name="Rectangle 60"/>
          <p:cNvSpPr>
            <a:spLocks noChangeArrowheads="1"/>
          </p:cNvSpPr>
          <p:nvPr/>
        </p:nvSpPr>
        <p:spPr bwMode="auto">
          <a:xfrm>
            <a:off x="1023938" y="2325688"/>
            <a:ext cx="217487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/>
          <a:p>
            <a:r>
              <a:rPr lang="en-US" sz="1200" b="1">
                <a:latin typeface="Times"/>
                <a:cs typeface="Times"/>
              </a:rPr>
              <a:t>D</a:t>
            </a:r>
          </a:p>
        </p:txBody>
      </p:sp>
      <p:sp>
        <p:nvSpPr>
          <p:cNvPr id="5177" name="Rectangle 60"/>
          <p:cNvSpPr>
            <a:spLocks noChangeArrowheads="1"/>
          </p:cNvSpPr>
          <p:nvPr/>
        </p:nvSpPr>
        <p:spPr bwMode="auto">
          <a:xfrm>
            <a:off x="1023938" y="3548063"/>
            <a:ext cx="269875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  <a:latin typeface="Times"/>
                <a:cs typeface="Times"/>
              </a:rPr>
              <a:t>D</a:t>
            </a:r>
            <a:r>
              <a:rPr lang="ja-JP" altLang="en-US" sz="1200" b="1">
                <a:solidFill>
                  <a:srgbClr val="000000"/>
                </a:solidFill>
                <a:latin typeface="Times"/>
                <a:cs typeface="Times"/>
              </a:rPr>
              <a:t>’</a:t>
            </a:r>
            <a:endParaRPr lang="en-US" sz="1200" b="1">
              <a:solidFill>
                <a:srgbClr val="000000"/>
              </a:solidFill>
              <a:latin typeface="Times"/>
              <a:cs typeface="Times"/>
            </a:endParaRPr>
          </a:p>
        </p:txBody>
      </p:sp>
      <p:sp>
        <p:nvSpPr>
          <p:cNvPr id="5178" name="TextBox 33"/>
          <p:cNvSpPr txBox="1">
            <a:spLocks noChangeArrowheads="1"/>
          </p:cNvSpPr>
          <p:nvPr/>
        </p:nvSpPr>
        <p:spPr bwMode="auto">
          <a:xfrm>
            <a:off x="2679700" y="3544888"/>
            <a:ext cx="269875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200" b="1">
                <a:latin typeface="Times"/>
                <a:cs typeface="Times"/>
              </a:rPr>
              <a:t>E’</a:t>
            </a:r>
          </a:p>
        </p:txBody>
      </p:sp>
      <p:sp>
        <p:nvSpPr>
          <p:cNvPr id="5179" name="TextBox 33"/>
          <p:cNvSpPr txBox="1">
            <a:spLocks noChangeArrowheads="1"/>
          </p:cNvSpPr>
          <p:nvPr/>
        </p:nvSpPr>
        <p:spPr bwMode="auto">
          <a:xfrm>
            <a:off x="1023938" y="5481638"/>
            <a:ext cx="269875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200" b="1">
                <a:latin typeface="Times"/>
                <a:cs typeface="Times"/>
              </a:rPr>
              <a:t>G’</a:t>
            </a:r>
          </a:p>
        </p:txBody>
      </p:sp>
      <p:sp>
        <p:nvSpPr>
          <p:cNvPr id="5180" name="TextBox 33"/>
          <p:cNvSpPr txBox="1">
            <a:spLocks noChangeArrowheads="1"/>
          </p:cNvSpPr>
          <p:nvPr/>
        </p:nvSpPr>
        <p:spPr bwMode="auto">
          <a:xfrm>
            <a:off x="2679700" y="5475288"/>
            <a:ext cx="269875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200" b="1">
                <a:latin typeface="Times"/>
                <a:cs typeface="Times"/>
              </a:rPr>
              <a:t>H’</a:t>
            </a:r>
          </a:p>
        </p:txBody>
      </p:sp>
      <p:sp>
        <p:nvSpPr>
          <p:cNvPr id="5181" name="Rectangle 60"/>
          <p:cNvSpPr>
            <a:spLocks noChangeArrowheads="1"/>
          </p:cNvSpPr>
          <p:nvPr/>
        </p:nvSpPr>
        <p:spPr bwMode="auto">
          <a:xfrm>
            <a:off x="1023938" y="4292600"/>
            <a:ext cx="217487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/>
          <a:p>
            <a:r>
              <a:rPr lang="en-US" sz="1200" b="1">
                <a:latin typeface="Times"/>
                <a:cs typeface="Times"/>
              </a:rPr>
              <a:t>G</a:t>
            </a:r>
          </a:p>
        </p:txBody>
      </p:sp>
      <p:sp>
        <p:nvSpPr>
          <p:cNvPr id="5182" name="Rectangle 60"/>
          <p:cNvSpPr>
            <a:spLocks noChangeArrowheads="1"/>
          </p:cNvSpPr>
          <p:nvPr/>
        </p:nvSpPr>
        <p:spPr bwMode="auto">
          <a:xfrm>
            <a:off x="2679700" y="4278313"/>
            <a:ext cx="217488" cy="25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/>
          <a:p>
            <a:r>
              <a:rPr lang="en-US" sz="1200" b="1">
                <a:latin typeface="Times"/>
                <a:cs typeface="Times"/>
              </a:rPr>
              <a:t>H</a:t>
            </a:r>
          </a:p>
        </p:txBody>
      </p:sp>
      <p:cxnSp>
        <p:nvCxnSpPr>
          <p:cNvPr id="86" name="Straight Arrow Connector 85"/>
          <p:cNvCxnSpPr/>
          <p:nvPr/>
        </p:nvCxnSpPr>
        <p:spPr>
          <a:xfrm>
            <a:off x="2136775" y="3351213"/>
            <a:ext cx="360363" cy="358775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 rot="5400000">
            <a:off x="1274763" y="3448050"/>
            <a:ext cx="382587" cy="188913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>
            <a:off x="3792538" y="3206750"/>
            <a:ext cx="288925" cy="503238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rot="5400000">
            <a:off x="2865437" y="3386138"/>
            <a:ext cx="530225" cy="317500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87" name="Rectangle 83"/>
          <p:cNvSpPr>
            <a:spLocks noChangeArrowheads="1"/>
          </p:cNvSpPr>
          <p:nvPr/>
        </p:nvSpPr>
        <p:spPr bwMode="auto">
          <a:xfrm>
            <a:off x="1020763" y="428625"/>
            <a:ext cx="3276600" cy="1800225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>
              <a:latin typeface="Times"/>
              <a:cs typeface="Times"/>
            </a:endParaRPr>
          </a:p>
        </p:txBody>
      </p:sp>
      <p:sp>
        <p:nvSpPr>
          <p:cNvPr id="5188" name="Rectangle 84"/>
          <p:cNvSpPr>
            <a:spLocks noChangeArrowheads="1"/>
          </p:cNvSpPr>
          <p:nvPr/>
        </p:nvSpPr>
        <p:spPr bwMode="auto">
          <a:xfrm>
            <a:off x="1020763" y="2366963"/>
            <a:ext cx="3276600" cy="1800225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>
              <a:latin typeface="Times"/>
              <a:cs typeface="Times"/>
            </a:endParaRPr>
          </a:p>
        </p:txBody>
      </p:sp>
      <p:sp>
        <p:nvSpPr>
          <p:cNvPr id="5189" name="Rectangle 87"/>
          <p:cNvSpPr>
            <a:spLocks noChangeArrowheads="1"/>
          </p:cNvSpPr>
          <p:nvPr/>
        </p:nvSpPr>
        <p:spPr bwMode="auto">
          <a:xfrm>
            <a:off x="1020763" y="4306888"/>
            <a:ext cx="3276600" cy="1800225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>
              <a:latin typeface="Times"/>
              <a:cs typeface="Times"/>
            </a:endParaRPr>
          </a:p>
        </p:txBody>
      </p:sp>
      <p:sp>
        <p:nvSpPr>
          <p:cNvPr id="5190" name="Rectangle 94"/>
          <p:cNvSpPr>
            <a:spLocks noChangeArrowheads="1"/>
          </p:cNvSpPr>
          <p:nvPr/>
        </p:nvSpPr>
        <p:spPr bwMode="auto">
          <a:xfrm>
            <a:off x="4297363" y="4306888"/>
            <a:ext cx="4008437" cy="1800225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>
              <a:latin typeface="Times"/>
              <a:cs typeface="Times"/>
            </a:endParaRPr>
          </a:p>
        </p:txBody>
      </p:sp>
      <p:sp>
        <p:nvSpPr>
          <p:cNvPr id="5191" name="Rectangle 98"/>
          <p:cNvSpPr>
            <a:spLocks noChangeArrowheads="1"/>
          </p:cNvSpPr>
          <p:nvPr/>
        </p:nvSpPr>
        <p:spPr bwMode="auto">
          <a:xfrm>
            <a:off x="4297363" y="428625"/>
            <a:ext cx="4008437" cy="1800225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>
              <a:latin typeface="Times"/>
              <a:cs typeface="Times"/>
            </a:endParaRPr>
          </a:p>
        </p:txBody>
      </p:sp>
      <p:sp>
        <p:nvSpPr>
          <p:cNvPr id="5192" name="Rectangle 87"/>
          <p:cNvSpPr>
            <a:spLocks noChangeArrowheads="1"/>
          </p:cNvSpPr>
          <p:nvPr/>
        </p:nvSpPr>
        <p:spPr bwMode="auto">
          <a:xfrm>
            <a:off x="304800" y="6019800"/>
            <a:ext cx="9030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dirty="0">
                <a:latin typeface="Times"/>
                <a:cs typeface="Times"/>
              </a:rPr>
              <a:t>Fig. 4</a:t>
            </a:r>
          </a:p>
        </p:txBody>
      </p:sp>
      <p:sp>
        <p:nvSpPr>
          <p:cNvPr id="5193" name="Rectangle 98"/>
          <p:cNvSpPr>
            <a:spLocks noChangeArrowheads="1"/>
          </p:cNvSpPr>
          <p:nvPr/>
        </p:nvSpPr>
        <p:spPr bwMode="auto">
          <a:xfrm>
            <a:off x="4298950" y="2365375"/>
            <a:ext cx="4008438" cy="1800225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>
              <a:latin typeface="Times"/>
              <a:cs typeface="Times"/>
            </a:endParaRPr>
          </a:p>
        </p:txBody>
      </p:sp>
      <p:sp>
        <p:nvSpPr>
          <p:cNvPr id="5194" name="TextBox 87"/>
          <p:cNvSpPr txBox="1">
            <a:spLocks noChangeArrowheads="1"/>
          </p:cNvSpPr>
          <p:nvPr/>
        </p:nvSpPr>
        <p:spPr bwMode="auto">
          <a:xfrm rot="-5400000">
            <a:off x="621507" y="1085056"/>
            <a:ext cx="5095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400" b="1">
                <a:latin typeface="Times"/>
                <a:cs typeface="Times"/>
              </a:rPr>
              <a:t>PAS</a:t>
            </a:r>
          </a:p>
        </p:txBody>
      </p:sp>
      <p:sp>
        <p:nvSpPr>
          <p:cNvPr id="5195" name="TextBox 88"/>
          <p:cNvSpPr txBox="1">
            <a:spLocks noChangeArrowheads="1"/>
          </p:cNvSpPr>
          <p:nvPr/>
        </p:nvSpPr>
        <p:spPr bwMode="auto">
          <a:xfrm rot="-5400000">
            <a:off x="450851" y="3025775"/>
            <a:ext cx="850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400" b="1">
                <a:latin typeface="Times"/>
                <a:cs typeface="Times"/>
              </a:rPr>
              <a:t>Laminin</a:t>
            </a:r>
          </a:p>
        </p:txBody>
      </p:sp>
      <p:sp>
        <p:nvSpPr>
          <p:cNvPr id="5196" name="TextBox 91"/>
          <p:cNvSpPr txBox="1">
            <a:spLocks noChangeArrowheads="1"/>
          </p:cNvSpPr>
          <p:nvPr/>
        </p:nvSpPr>
        <p:spPr bwMode="auto">
          <a:xfrm rot="-5400000">
            <a:off x="315913" y="5065713"/>
            <a:ext cx="11207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400" b="1">
                <a:latin typeface="Times"/>
                <a:cs typeface="Times"/>
              </a:rPr>
              <a:t>Collagen IV</a:t>
            </a:r>
          </a:p>
        </p:txBody>
      </p:sp>
      <p:cxnSp>
        <p:nvCxnSpPr>
          <p:cNvPr id="97" name="Straight Arrow Connector 96"/>
          <p:cNvCxnSpPr/>
          <p:nvPr/>
        </p:nvCxnSpPr>
        <p:spPr>
          <a:xfrm rot="5400000">
            <a:off x="1103312" y="1738313"/>
            <a:ext cx="492125" cy="69850"/>
          </a:xfrm>
          <a:prstGeom prst="straightConnector1">
            <a:avLst/>
          </a:prstGeom>
          <a:ln w="31750" cmpd="sng">
            <a:solidFill>
              <a:schemeClr val="tx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3" name="Chart 92"/>
          <p:cNvGraphicFramePr>
            <a:graphicFrameLocks/>
          </p:cNvGraphicFramePr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507072520"/>
              </p:ext>
            </p:extLst>
          </p:nvPr>
        </p:nvGraphicFramePr>
        <p:xfrm>
          <a:off x="4303821" y="4302168"/>
          <a:ext cx="4032000" cy="18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5199" name="TextBox 5"/>
          <p:cNvSpPr txBox="1">
            <a:spLocks noChangeArrowheads="1"/>
          </p:cNvSpPr>
          <p:nvPr/>
        </p:nvSpPr>
        <p:spPr bwMode="auto">
          <a:xfrm>
            <a:off x="5045075" y="5624513"/>
            <a:ext cx="358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10</a:t>
            </a:r>
          </a:p>
        </p:txBody>
      </p:sp>
      <p:sp>
        <p:nvSpPr>
          <p:cNvPr id="5200" name="TextBox 6"/>
          <p:cNvSpPr txBox="1">
            <a:spLocks noChangeArrowheads="1"/>
          </p:cNvSpPr>
          <p:nvPr/>
        </p:nvSpPr>
        <p:spPr bwMode="auto">
          <a:xfrm>
            <a:off x="5260975" y="5624513"/>
            <a:ext cx="358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3</a:t>
            </a:r>
          </a:p>
        </p:txBody>
      </p:sp>
      <p:sp>
        <p:nvSpPr>
          <p:cNvPr id="5201" name="TextBox 5"/>
          <p:cNvSpPr txBox="1">
            <a:spLocks noChangeArrowheads="1"/>
          </p:cNvSpPr>
          <p:nvPr/>
        </p:nvSpPr>
        <p:spPr bwMode="auto">
          <a:xfrm>
            <a:off x="5889625" y="5624513"/>
            <a:ext cx="358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27</a:t>
            </a:r>
          </a:p>
        </p:txBody>
      </p:sp>
      <p:sp>
        <p:nvSpPr>
          <p:cNvPr id="5202" name="TextBox 6"/>
          <p:cNvSpPr txBox="1">
            <a:spLocks noChangeArrowheads="1"/>
          </p:cNvSpPr>
          <p:nvPr/>
        </p:nvSpPr>
        <p:spPr bwMode="auto">
          <a:xfrm>
            <a:off x="6115050" y="5624513"/>
            <a:ext cx="358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13</a:t>
            </a:r>
          </a:p>
        </p:txBody>
      </p:sp>
      <p:sp>
        <p:nvSpPr>
          <p:cNvPr id="5203" name="TextBox 5"/>
          <p:cNvSpPr txBox="1">
            <a:spLocks noChangeArrowheads="1"/>
          </p:cNvSpPr>
          <p:nvPr/>
        </p:nvSpPr>
        <p:spPr bwMode="auto">
          <a:xfrm>
            <a:off x="6740525" y="5624513"/>
            <a:ext cx="358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30</a:t>
            </a:r>
          </a:p>
        </p:txBody>
      </p:sp>
      <p:sp>
        <p:nvSpPr>
          <p:cNvPr id="5204" name="TextBox 6"/>
          <p:cNvSpPr txBox="1">
            <a:spLocks noChangeArrowheads="1"/>
          </p:cNvSpPr>
          <p:nvPr/>
        </p:nvSpPr>
        <p:spPr bwMode="auto">
          <a:xfrm>
            <a:off x="6958013" y="5624513"/>
            <a:ext cx="358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42</a:t>
            </a:r>
          </a:p>
        </p:txBody>
      </p:sp>
      <p:sp>
        <p:nvSpPr>
          <p:cNvPr id="5205" name="TextBox 5"/>
          <p:cNvSpPr txBox="1">
            <a:spLocks noChangeArrowheads="1"/>
          </p:cNvSpPr>
          <p:nvPr/>
        </p:nvSpPr>
        <p:spPr bwMode="auto">
          <a:xfrm>
            <a:off x="7573963" y="5624513"/>
            <a:ext cx="358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latin typeface="Times"/>
                <a:cs typeface="Times"/>
              </a:rPr>
              <a:t>11</a:t>
            </a:r>
          </a:p>
        </p:txBody>
      </p:sp>
      <p:sp>
        <p:nvSpPr>
          <p:cNvPr id="5206" name="TextBox 6"/>
          <p:cNvSpPr txBox="1">
            <a:spLocks noChangeArrowheads="1"/>
          </p:cNvSpPr>
          <p:nvPr/>
        </p:nvSpPr>
        <p:spPr bwMode="auto">
          <a:xfrm>
            <a:off x="7813675" y="5624513"/>
            <a:ext cx="358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algn="ctr"/>
            <a:r>
              <a:rPr lang="en-GB" sz="1000">
                <a:solidFill>
                  <a:schemeClr val="bg1"/>
                </a:solidFill>
                <a:latin typeface="Times"/>
                <a:cs typeface="Times"/>
              </a:rPr>
              <a:t>17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115616" y="6309320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/>
                <a:cs typeface="Arial"/>
              </a:rPr>
              <a:t>1.5 or 2  column</a:t>
            </a:r>
            <a:endParaRPr lang="en-US" sz="1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3" descr="C:\Users\Alice\Desktop\APS-27 PAS High mag\APS-27222.tif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18765" t="70869" r="62468" b="1569"/>
          <a:stretch>
            <a:fillRect/>
          </a:stretch>
        </p:blipFill>
        <p:spPr bwMode="auto">
          <a:xfrm rot="19244264">
            <a:off x="3157036" y="4863736"/>
            <a:ext cx="1368425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9"/>
          <p:cNvSpPr>
            <a:spLocks noChangeArrowheads="1"/>
          </p:cNvSpPr>
          <p:nvPr/>
        </p:nvSpPr>
        <p:spPr bwMode="auto">
          <a:xfrm>
            <a:off x="2898214" y="4905011"/>
            <a:ext cx="1860550" cy="1385887"/>
          </a:xfrm>
          <a:prstGeom prst="rect">
            <a:avLst/>
          </a:prstGeom>
          <a:noFill/>
          <a:ln w="7620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>
              <a:latin typeface="Times"/>
              <a:cs typeface="Times"/>
            </a:endParaRPr>
          </a:p>
        </p:txBody>
      </p:sp>
      <p:sp>
        <p:nvSpPr>
          <p:cNvPr id="57" name="TextBox 29"/>
          <p:cNvSpPr txBox="1">
            <a:spLocks noChangeArrowheads="1"/>
          </p:cNvSpPr>
          <p:nvPr/>
        </p:nvSpPr>
        <p:spPr bwMode="auto">
          <a:xfrm>
            <a:off x="3281545" y="5013500"/>
            <a:ext cx="10668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1200" b="1">
                <a:latin typeface="Times"/>
                <a:cs typeface="Times"/>
              </a:rPr>
              <a:t>Intermingled</a:t>
            </a:r>
          </a:p>
        </p:txBody>
      </p:sp>
      <p:sp>
        <p:nvSpPr>
          <p:cNvPr id="6148" name="Rectangle 36"/>
          <p:cNvSpPr>
            <a:spLocks noChangeArrowheads="1"/>
          </p:cNvSpPr>
          <p:nvPr/>
        </p:nvSpPr>
        <p:spPr bwMode="auto">
          <a:xfrm>
            <a:off x="3276679" y="5278073"/>
            <a:ext cx="1114425" cy="627063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>
              <a:latin typeface="Times"/>
              <a:cs typeface="Times"/>
            </a:endParaRPr>
          </a:p>
        </p:txBody>
      </p:sp>
      <p:graphicFrame>
        <p:nvGraphicFramePr>
          <p:cNvPr id="15" name="Chart 14"/>
          <p:cNvGraphicFramePr/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402836181"/>
              </p:ext>
            </p:extLst>
          </p:nvPr>
        </p:nvGraphicFramePr>
        <p:xfrm>
          <a:off x="4716016" y="3250543"/>
          <a:ext cx="2088232" cy="25956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156" name="TextBox 19"/>
          <p:cNvSpPr txBox="1">
            <a:spLocks noChangeArrowheads="1"/>
          </p:cNvSpPr>
          <p:nvPr/>
        </p:nvSpPr>
        <p:spPr bwMode="auto">
          <a:xfrm>
            <a:off x="4548200" y="3212976"/>
            <a:ext cx="287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1400" dirty="0" smtClean="0">
                <a:latin typeface="Times"/>
                <a:cs typeface="Times"/>
              </a:rPr>
              <a:t>C</a:t>
            </a:r>
            <a:endParaRPr lang="en-GB" sz="1400" dirty="0">
              <a:latin typeface="Times"/>
              <a:cs typeface="Times"/>
            </a:endParaRPr>
          </a:p>
        </p:txBody>
      </p:sp>
      <p:sp>
        <p:nvSpPr>
          <p:cNvPr id="6159" name="TextBox 22"/>
          <p:cNvSpPr txBox="1">
            <a:spLocks noChangeArrowheads="1"/>
          </p:cNvSpPr>
          <p:nvPr/>
        </p:nvSpPr>
        <p:spPr bwMode="auto">
          <a:xfrm>
            <a:off x="5802331" y="3456112"/>
            <a:ext cx="5762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dirty="0">
                <a:latin typeface="Times"/>
                <a:cs typeface="Times"/>
              </a:rPr>
              <a:t>*</a:t>
            </a:r>
          </a:p>
        </p:txBody>
      </p:sp>
      <p:sp>
        <p:nvSpPr>
          <p:cNvPr id="6160" name="Rectangle 22"/>
          <p:cNvSpPr>
            <a:spLocks noChangeArrowheads="1"/>
          </p:cNvSpPr>
          <p:nvPr/>
        </p:nvSpPr>
        <p:spPr bwMode="auto">
          <a:xfrm>
            <a:off x="304800" y="6019800"/>
            <a:ext cx="9032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dirty="0">
                <a:latin typeface="Times"/>
                <a:cs typeface="Times"/>
              </a:rPr>
              <a:t>Fig. </a:t>
            </a:r>
            <a:r>
              <a:rPr lang="en-GB" dirty="0" smtClean="0">
                <a:latin typeface="Times"/>
                <a:cs typeface="Times"/>
              </a:rPr>
              <a:t>5</a:t>
            </a:r>
            <a:endParaRPr lang="en-GB" dirty="0">
              <a:latin typeface="Times"/>
              <a:cs typeface="Times"/>
            </a:endParaRPr>
          </a:p>
        </p:txBody>
      </p:sp>
      <p:sp>
        <p:nvSpPr>
          <p:cNvPr id="6161" name="TextBox 27"/>
          <p:cNvSpPr txBox="1">
            <a:spLocks noChangeArrowheads="1"/>
          </p:cNvSpPr>
          <p:nvPr/>
        </p:nvSpPr>
        <p:spPr bwMode="auto">
          <a:xfrm>
            <a:off x="5503318" y="5686829"/>
            <a:ext cx="5826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000" dirty="0">
                <a:latin typeface="Times"/>
                <a:cs typeface="Times"/>
              </a:rPr>
              <a:t>Control</a:t>
            </a:r>
          </a:p>
        </p:txBody>
      </p:sp>
      <p:sp>
        <p:nvSpPr>
          <p:cNvPr id="6162" name="TextBox 28"/>
          <p:cNvSpPr txBox="1">
            <a:spLocks noChangeArrowheads="1"/>
          </p:cNvSpPr>
          <p:nvPr/>
        </p:nvSpPr>
        <p:spPr bwMode="auto">
          <a:xfrm>
            <a:off x="5935118" y="5686829"/>
            <a:ext cx="557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000" dirty="0">
                <a:latin typeface="Times"/>
                <a:cs typeface="Times"/>
              </a:rPr>
              <a:t>Mutant</a:t>
            </a:r>
          </a:p>
        </p:txBody>
      </p:sp>
      <p:pic>
        <p:nvPicPr>
          <p:cNvPr id="6167" name="Picture 2" descr="C:\Users\Alice\Desktop\APS-27 PAS High mag\APS-27222.tif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t="6156"/>
          <a:stretch>
            <a:fillRect/>
          </a:stretch>
        </p:blipFill>
        <p:spPr bwMode="auto">
          <a:xfrm>
            <a:off x="1931244" y="3235862"/>
            <a:ext cx="2476500" cy="1750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Freeform 9"/>
          <p:cNvSpPr/>
          <p:nvPr/>
        </p:nvSpPr>
        <p:spPr bwMode="auto">
          <a:xfrm>
            <a:off x="2334469" y="3495675"/>
            <a:ext cx="1597025" cy="1328738"/>
          </a:xfrm>
          <a:custGeom>
            <a:avLst/>
            <a:gdLst>
              <a:gd name="connsiteX0" fmla="*/ 165533 w 5876220"/>
              <a:gd name="connsiteY0" fmla="*/ 1727058 h 4884326"/>
              <a:gd name="connsiteX1" fmla="*/ 174160 w 5876220"/>
              <a:gd name="connsiteY1" fmla="*/ 1701179 h 4884326"/>
              <a:gd name="connsiteX2" fmla="*/ 191412 w 5876220"/>
              <a:gd name="connsiteY2" fmla="*/ 1640794 h 4884326"/>
              <a:gd name="connsiteX3" fmla="*/ 208665 w 5876220"/>
              <a:gd name="connsiteY3" fmla="*/ 1606289 h 4884326"/>
              <a:gd name="connsiteX4" fmla="*/ 225918 w 5876220"/>
              <a:gd name="connsiteY4" fmla="*/ 1554530 h 4884326"/>
              <a:gd name="connsiteX5" fmla="*/ 294929 w 5876220"/>
              <a:gd name="connsiteY5" fmla="*/ 1476892 h 4884326"/>
              <a:gd name="connsiteX6" fmla="*/ 320809 w 5876220"/>
              <a:gd name="connsiteY6" fmla="*/ 1468266 h 4884326"/>
              <a:gd name="connsiteX7" fmla="*/ 346688 w 5876220"/>
              <a:gd name="connsiteY7" fmla="*/ 1442387 h 4884326"/>
              <a:gd name="connsiteX8" fmla="*/ 381193 w 5876220"/>
              <a:gd name="connsiteY8" fmla="*/ 1433760 h 4884326"/>
              <a:gd name="connsiteX9" fmla="*/ 467458 w 5876220"/>
              <a:gd name="connsiteY9" fmla="*/ 1416507 h 4884326"/>
              <a:gd name="connsiteX10" fmla="*/ 536469 w 5876220"/>
              <a:gd name="connsiteY10" fmla="*/ 1390628 h 4884326"/>
              <a:gd name="connsiteX11" fmla="*/ 562348 w 5876220"/>
              <a:gd name="connsiteY11" fmla="*/ 1373375 h 4884326"/>
              <a:gd name="connsiteX12" fmla="*/ 622733 w 5876220"/>
              <a:gd name="connsiteY12" fmla="*/ 1356123 h 4884326"/>
              <a:gd name="connsiteX13" fmla="*/ 674492 w 5876220"/>
              <a:gd name="connsiteY13" fmla="*/ 1338870 h 4884326"/>
              <a:gd name="connsiteX14" fmla="*/ 700371 w 5876220"/>
              <a:gd name="connsiteY14" fmla="*/ 1330243 h 4884326"/>
              <a:gd name="connsiteX15" fmla="*/ 734877 w 5876220"/>
              <a:gd name="connsiteY15" fmla="*/ 1321617 h 4884326"/>
              <a:gd name="connsiteX16" fmla="*/ 760756 w 5876220"/>
              <a:gd name="connsiteY16" fmla="*/ 1304364 h 4884326"/>
              <a:gd name="connsiteX17" fmla="*/ 821141 w 5876220"/>
              <a:gd name="connsiteY17" fmla="*/ 1287111 h 4884326"/>
              <a:gd name="connsiteX18" fmla="*/ 847020 w 5876220"/>
              <a:gd name="connsiteY18" fmla="*/ 1278485 h 4884326"/>
              <a:gd name="connsiteX19" fmla="*/ 898778 w 5876220"/>
              <a:gd name="connsiteY19" fmla="*/ 1243979 h 4884326"/>
              <a:gd name="connsiteX20" fmla="*/ 924658 w 5876220"/>
              <a:gd name="connsiteY20" fmla="*/ 1226726 h 4884326"/>
              <a:gd name="connsiteX21" fmla="*/ 950537 w 5876220"/>
              <a:gd name="connsiteY21" fmla="*/ 1218100 h 4884326"/>
              <a:gd name="connsiteX22" fmla="*/ 967790 w 5876220"/>
              <a:gd name="connsiteY22" fmla="*/ 1192221 h 4884326"/>
              <a:gd name="connsiteX23" fmla="*/ 1019548 w 5876220"/>
              <a:gd name="connsiteY23" fmla="*/ 1166341 h 4884326"/>
              <a:gd name="connsiteX24" fmla="*/ 1054054 w 5876220"/>
              <a:gd name="connsiteY24" fmla="*/ 1149089 h 4884326"/>
              <a:gd name="connsiteX25" fmla="*/ 1079933 w 5876220"/>
              <a:gd name="connsiteY25" fmla="*/ 1131836 h 4884326"/>
              <a:gd name="connsiteX26" fmla="*/ 1131692 w 5876220"/>
              <a:gd name="connsiteY26" fmla="*/ 1114583 h 4884326"/>
              <a:gd name="connsiteX27" fmla="*/ 1157571 w 5876220"/>
              <a:gd name="connsiteY27" fmla="*/ 1097330 h 4884326"/>
              <a:gd name="connsiteX28" fmla="*/ 1183450 w 5876220"/>
              <a:gd name="connsiteY28" fmla="*/ 1088704 h 4884326"/>
              <a:gd name="connsiteX29" fmla="*/ 1235209 w 5876220"/>
              <a:gd name="connsiteY29" fmla="*/ 1054198 h 4884326"/>
              <a:gd name="connsiteX30" fmla="*/ 1261088 w 5876220"/>
              <a:gd name="connsiteY30" fmla="*/ 1036945 h 4884326"/>
              <a:gd name="connsiteX31" fmla="*/ 1286967 w 5876220"/>
              <a:gd name="connsiteY31" fmla="*/ 1011066 h 4884326"/>
              <a:gd name="connsiteX32" fmla="*/ 1338726 w 5876220"/>
              <a:gd name="connsiteY32" fmla="*/ 993813 h 4884326"/>
              <a:gd name="connsiteX33" fmla="*/ 1390484 w 5876220"/>
              <a:gd name="connsiteY33" fmla="*/ 959307 h 4884326"/>
              <a:gd name="connsiteX34" fmla="*/ 1416363 w 5876220"/>
              <a:gd name="connsiteY34" fmla="*/ 933428 h 4884326"/>
              <a:gd name="connsiteX35" fmla="*/ 1468122 w 5876220"/>
              <a:gd name="connsiteY35" fmla="*/ 898923 h 4884326"/>
              <a:gd name="connsiteX36" fmla="*/ 1494001 w 5876220"/>
              <a:gd name="connsiteY36" fmla="*/ 881670 h 4884326"/>
              <a:gd name="connsiteX37" fmla="*/ 1545760 w 5876220"/>
              <a:gd name="connsiteY37" fmla="*/ 847164 h 4884326"/>
              <a:gd name="connsiteX38" fmla="*/ 1606144 w 5876220"/>
              <a:gd name="connsiteY38" fmla="*/ 795406 h 4884326"/>
              <a:gd name="connsiteX39" fmla="*/ 1683782 w 5876220"/>
              <a:gd name="connsiteY39" fmla="*/ 735021 h 4884326"/>
              <a:gd name="connsiteX40" fmla="*/ 1701035 w 5876220"/>
              <a:gd name="connsiteY40" fmla="*/ 709141 h 4884326"/>
              <a:gd name="connsiteX41" fmla="*/ 1752793 w 5876220"/>
              <a:gd name="connsiteY41" fmla="*/ 674636 h 4884326"/>
              <a:gd name="connsiteX42" fmla="*/ 1787299 w 5876220"/>
              <a:gd name="connsiteY42" fmla="*/ 640130 h 4884326"/>
              <a:gd name="connsiteX43" fmla="*/ 1821805 w 5876220"/>
              <a:gd name="connsiteY43" fmla="*/ 605624 h 4884326"/>
              <a:gd name="connsiteX44" fmla="*/ 1839058 w 5876220"/>
              <a:gd name="connsiteY44" fmla="*/ 579745 h 4884326"/>
              <a:gd name="connsiteX45" fmla="*/ 1864937 w 5876220"/>
              <a:gd name="connsiteY45" fmla="*/ 571119 h 4884326"/>
              <a:gd name="connsiteX46" fmla="*/ 1882190 w 5876220"/>
              <a:gd name="connsiteY46" fmla="*/ 545240 h 4884326"/>
              <a:gd name="connsiteX47" fmla="*/ 1933948 w 5876220"/>
              <a:gd name="connsiteY47" fmla="*/ 510734 h 4884326"/>
              <a:gd name="connsiteX48" fmla="*/ 1959827 w 5876220"/>
              <a:gd name="connsiteY48" fmla="*/ 493481 h 4884326"/>
              <a:gd name="connsiteX49" fmla="*/ 2011586 w 5876220"/>
              <a:gd name="connsiteY49" fmla="*/ 450349 h 4884326"/>
              <a:gd name="connsiteX50" fmla="*/ 2037465 w 5876220"/>
              <a:gd name="connsiteY50" fmla="*/ 441723 h 4884326"/>
              <a:gd name="connsiteX51" fmla="*/ 2063344 w 5876220"/>
              <a:gd name="connsiteY51" fmla="*/ 415843 h 4884326"/>
              <a:gd name="connsiteX52" fmla="*/ 2089224 w 5876220"/>
              <a:gd name="connsiteY52" fmla="*/ 407217 h 4884326"/>
              <a:gd name="connsiteX53" fmla="*/ 2115103 w 5876220"/>
              <a:gd name="connsiteY53" fmla="*/ 389964 h 4884326"/>
              <a:gd name="connsiteX54" fmla="*/ 2149609 w 5876220"/>
              <a:gd name="connsiteY54" fmla="*/ 372711 h 4884326"/>
              <a:gd name="connsiteX55" fmla="*/ 2201367 w 5876220"/>
              <a:gd name="connsiteY55" fmla="*/ 338206 h 4884326"/>
              <a:gd name="connsiteX56" fmla="*/ 2227246 w 5876220"/>
              <a:gd name="connsiteY56" fmla="*/ 320953 h 4884326"/>
              <a:gd name="connsiteX57" fmla="*/ 2253126 w 5876220"/>
              <a:gd name="connsiteY57" fmla="*/ 312326 h 4884326"/>
              <a:gd name="connsiteX58" fmla="*/ 2313510 w 5876220"/>
              <a:gd name="connsiteY58" fmla="*/ 277821 h 4884326"/>
              <a:gd name="connsiteX59" fmla="*/ 2365269 w 5876220"/>
              <a:gd name="connsiteY59" fmla="*/ 243315 h 4884326"/>
              <a:gd name="connsiteX60" fmla="*/ 2417027 w 5876220"/>
              <a:gd name="connsiteY60" fmla="*/ 200183 h 4884326"/>
              <a:gd name="connsiteX61" fmla="*/ 2494665 w 5876220"/>
              <a:gd name="connsiteY61" fmla="*/ 157051 h 4884326"/>
              <a:gd name="connsiteX62" fmla="*/ 2520544 w 5876220"/>
              <a:gd name="connsiteY62" fmla="*/ 131172 h 4884326"/>
              <a:gd name="connsiteX63" fmla="*/ 2572303 w 5876220"/>
              <a:gd name="connsiteY63" fmla="*/ 113919 h 4884326"/>
              <a:gd name="connsiteX64" fmla="*/ 2624061 w 5876220"/>
              <a:gd name="connsiteY64" fmla="*/ 79413 h 4884326"/>
              <a:gd name="connsiteX65" fmla="*/ 2701699 w 5876220"/>
              <a:gd name="connsiteY65" fmla="*/ 36281 h 4884326"/>
              <a:gd name="connsiteX66" fmla="*/ 2727578 w 5876220"/>
              <a:gd name="connsiteY66" fmla="*/ 19028 h 4884326"/>
              <a:gd name="connsiteX67" fmla="*/ 2779337 w 5876220"/>
              <a:gd name="connsiteY67" fmla="*/ 1775 h 4884326"/>
              <a:gd name="connsiteX68" fmla="*/ 2925986 w 5876220"/>
              <a:gd name="connsiteY68" fmla="*/ 10402 h 4884326"/>
              <a:gd name="connsiteX69" fmla="*/ 2977744 w 5876220"/>
              <a:gd name="connsiteY69" fmla="*/ 44907 h 4884326"/>
              <a:gd name="connsiteX70" fmla="*/ 3012250 w 5876220"/>
              <a:gd name="connsiteY70" fmla="*/ 53534 h 4884326"/>
              <a:gd name="connsiteX71" fmla="*/ 3089888 w 5876220"/>
              <a:gd name="connsiteY71" fmla="*/ 96666 h 4884326"/>
              <a:gd name="connsiteX72" fmla="*/ 3115767 w 5876220"/>
              <a:gd name="connsiteY72" fmla="*/ 113919 h 4884326"/>
              <a:gd name="connsiteX73" fmla="*/ 3133020 w 5876220"/>
              <a:gd name="connsiteY73" fmla="*/ 139798 h 4884326"/>
              <a:gd name="connsiteX74" fmla="*/ 3184778 w 5876220"/>
              <a:gd name="connsiteY74" fmla="*/ 174304 h 4884326"/>
              <a:gd name="connsiteX75" fmla="*/ 3253790 w 5876220"/>
              <a:gd name="connsiteY75" fmla="*/ 251941 h 4884326"/>
              <a:gd name="connsiteX76" fmla="*/ 3279669 w 5876220"/>
              <a:gd name="connsiteY76" fmla="*/ 260568 h 4884326"/>
              <a:gd name="connsiteX77" fmla="*/ 3322801 w 5876220"/>
              <a:gd name="connsiteY77" fmla="*/ 295074 h 4884326"/>
              <a:gd name="connsiteX78" fmla="*/ 3348680 w 5876220"/>
              <a:gd name="connsiteY78" fmla="*/ 320953 h 4884326"/>
              <a:gd name="connsiteX79" fmla="*/ 3400439 w 5876220"/>
              <a:gd name="connsiteY79" fmla="*/ 355458 h 4884326"/>
              <a:gd name="connsiteX80" fmla="*/ 3426318 w 5876220"/>
              <a:gd name="connsiteY80" fmla="*/ 381338 h 4884326"/>
              <a:gd name="connsiteX81" fmla="*/ 3452197 w 5876220"/>
              <a:gd name="connsiteY81" fmla="*/ 415843 h 4884326"/>
              <a:gd name="connsiteX82" fmla="*/ 3478077 w 5876220"/>
              <a:gd name="connsiteY82" fmla="*/ 433096 h 4884326"/>
              <a:gd name="connsiteX83" fmla="*/ 3512582 w 5876220"/>
              <a:gd name="connsiteY83" fmla="*/ 476228 h 4884326"/>
              <a:gd name="connsiteX84" fmla="*/ 3555714 w 5876220"/>
              <a:gd name="connsiteY84" fmla="*/ 519360 h 4884326"/>
              <a:gd name="connsiteX85" fmla="*/ 3572967 w 5876220"/>
              <a:gd name="connsiteY85" fmla="*/ 545240 h 4884326"/>
              <a:gd name="connsiteX86" fmla="*/ 3624726 w 5876220"/>
              <a:gd name="connsiteY86" fmla="*/ 596998 h 4884326"/>
              <a:gd name="connsiteX87" fmla="*/ 3641978 w 5876220"/>
              <a:gd name="connsiteY87" fmla="*/ 622877 h 4884326"/>
              <a:gd name="connsiteX88" fmla="*/ 3719616 w 5876220"/>
              <a:gd name="connsiteY88" fmla="*/ 691889 h 4884326"/>
              <a:gd name="connsiteX89" fmla="*/ 3788627 w 5876220"/>
              <a:gd name="connsiteY89" fmla="*/ 752274 h 4884326"/>
              <a:gd name="connsiteX90" fmla="*/ 3840386 w 5876220"/>
              <a:gd name="connsiteY90" fmla="*/ 786779 h 4884326"/>
              <a:gd name="connsiteX91" fmla="*/ 3918024 w 5876220"/>
              <a:gd name="connsiteY91" fmla="*/ 821285 h 4884326"/>
              <a:gd name="connsiteX92" fmla="*/ 3943903 w 5876220"/>
              <a:gd name="connsiteY92" fmla="*/ 829911 h 4884326"/>
              <a:gd name="connsiteX93" fmla="*/ 3969782 w 5876220"/>
              <a:gd name="connsiteY93" fmla="*/ 847164 h 4884326"/>
              <a:gd name="connsiteX94" fmla="*/ 4081926 w 5876220"/>
              <a:gd name="connsiteY94" fmla="*/ 864417 h 4884326"/>
              <a:gd name="connsiteX95" fmla="*/ 4159563 w 5876220"/>
              <a:gd name="connsiteY95" fmla="*/ 890296 h 4884326"/>
              <a:gd name="connsiteX96" fmla="*/ 4185443 w 5876220"/>
              <a:gd name="connsiteY96" fmla="*/ 898923 h 4884326"/>
              <a:gd name="connsiteX97" fmla="*/ 4237201 w 5876220"/>
              <a:gd name="connsiteY97" fmla="*/ 924802 h 4884326"/>
              <a:gd name="connsiteX98" fmla="*/ 4314839 w 5876220"/>
              <a:gd name="connsiteY98" fmla="*/ 967934 h 4884326"/>
              <a:gd name="connsiteX99" fmla="*/ 4340718 w 5876220"/>
              <a:gd name="connsiteY99" fmla="*/ 985187 h 4884326"/>
              <a:gd name="connsiteX100" fmla="*/ 4392477 w 5876220"/>
              <a:gd name="connsiteY100" fmla="*/ 1002440 h 4884326"/>
              <a:gd name="connsiteX101" fmla="*/ 4418356 w 5876220"/>
              <a:gd name="connsiteY101" fmla="*/ 1011066 h 4884326"/>
              <a:gd name="connsiteX102" fmla="*/ 4444235 w 5876220"/>
              <a:gd name="connsiteY102" fmla="*/ 1028319 h 4884326"/>
              <a:gd name="connsiteX103" fmla="*/ 4470114 w 5876220"/>
              <a:gd name="connsiteY103" fmla="*/ 1036945 h 4884326"/>
              <a:gd name="connsiteX104" fmla="*/ 4513246 w 5876220"/>
              <a:gd name="connsiteY104" fmla="*/ 1071451 h 4884326"/>
              <a:gd name="connsiteX105" fmla="*/ 4539126 w 5876220"/>
              <a:gd name="connsiteY105" fmla="*/ 1105957 h 4884326"/>
              <a:gd name="connsiteX106" fmla="*/ 4565005 w 5876220"/>
              <a:gd name="connsiteY106" fmla="*/ 1123209 h 4884326"/>
              <a:gd name="connsiteX107" fmla="*/ 4590884 w 5876220"/>
              <a:gd name="connsiteY107" fmla="*/ 1149089 h 4884326"/>
              <a:gd name="connsiteX108" fmla="*/ 4616763 w 5876220"/>
              <a:gd name="connsiteY108" fmla="*/ 1166341 h 4884326"/>
              <a:gd name="connsiteX109" fmla="*/ 4668522 w 5876220"/>
              <a:gd name="connsiteY109" fmla="*/ 1200847 h 4884326"/>
              <a:gd name="connsiteX110" fmla="*/ 4685775 w 5876220"/>
              <a:gd name="connsiteY110" fmla="*/ 1226726 h 4884326"/>
              <a:gd name="connsiteX111" fmla="*/ 4737533 w 5876220"/>
              <a:gd name="connsiteY111" fmla="*/ 1243979 h 4884326"/>
              <a:gd name="connsiteX112" fmla="*/ 4763412 w 5876220"/>
              <a:gd name="connsiteY112" fmla="*/ 1252606 h 4884326"/>
              <a:gd name="connsiteX113" fmla="*/ 4789292 w 5876220"/>
              <a:gd name="connsiteY113" fmla="*/ 1261232 h 4884326"/>
              <a:gd name="connsiteX114" fmla="*/ 4815171 w 5876220"/>
              <a:gd name="connsiteY114" fmla="*/ 1269858 h 4884326"/>
              <a:gd name="connsiteX115" fmla="*/ 5048084 w 5876220"/>
              <a:gd name="connsiteY115" fmla="*/ 1261232 h 4884326"/>
              <a:gd name="connsiteX116" fmla="*/ 5160227 w 5876220"/>
              <a:gd name="connsiteY116" fmla="*/ 1261232 h 4884326"/>
              <a:gd name="connsiteX117" fmla="*/ 5186107 w 5876220"/>
              <a:gd name="connsiteY117" fmla="*/ 1269858 h 4884326"/>
              <a:gd name="connsiteX118" fmla="*/ 5237865 w 5876220"/>
              <a:gd name="connsiteY118" fmla="*/ 1304364 h 4884326"/>
              <a:gd name="connsiteX119" fmla="*/ 5289624 w 5876220"/>
              <a:gd name="connsiteY119" fmla="*/ 1347496 h 4884326"/>
              <a:gd name="connsiteX120" fmla="*/ 5358635 w 5876220"/>
              <a:gd name="connsiteY120" fmla="*/ 1416507 h 4884326"/>
              <a:gd name="connsiteX121" fmla="*/ 5401767 w 5876220"/>
              <a:gd name="connsiteY121" fmla="*/ 1451013 h 4884326"/>
              <a:gd name="connsiteX122" fmla="*/ 5453526 w 5876220"/>
              <a:gd name="connsiteY122" fmla="*/ 1502772 h 4884326"/>
              <a:gd name="connsiteX123" fmla="*/ 5479405 w 5876220"/>
              <a:gd name="connsiteY123" fmla="*/ 1520024 h 4884326"/>
              <a:gd name="connsiteX124" fmla="*/ 5531163 w 5876220"/>
              <a:gd name="connsiteY124" fmla="*/ 1580409 h 4884326"/>
              <a:gd name="connsiteX125" fmla="*/ 5557043 w 5876220"/>
              <a:gd name="connsiteY125" fmla="*/ 1606289 h 4884326"/>
              <a:gd name="connsiteX126" fmla="*/ 5591548 w 5876220"/>
              <a:gd name="connsiteY126" fmla="*/ 1658047 h 4884326"/>
              <a:gd name="connsiteX127" fmla="*/ 5608801 w 5876220"/>
              <a:gd name="connsiteY127" fmla="*/ 1683926 h 4884326"/>
              <a:gd name="connsiteX128" fmla="*/ 5660560 w 5876220"/>
              <a:gd name="connsiteY128" fmla="*/ 1744311 h 4884326"/>
              <a:gd name="connsiteX129" fmla="*/ 5703692 w 5876220"/>
              <a:gd name="connsiteY129" fmla="*/ 1796070 h 4884326"/>
              <a:gd name="connsiteX130" fmla="*/ 5720944 w 5876220"/>
              <a:gd name="connsiteY130" fmla="*/ 1847828 h 4884326"/>
              <a:gd name="connsiteX131" fmla="*/ 5729571 w 5876220"/>
              <a:gd name="connsiteY131" fmla="*/ 1873707 h 4884326"/>
              <a:gd name="connsiteX132" fmla="*/ 5746824 w 5876220"/>
              <a:gd name="connsiteY132" fmla="*/ 1908213 h 4884326"/>
              <a:gd name="connsiteX133" fmla="*/ 5764077 w 5876220"/>
              <a:gd name="connsiteY133" fmla="*/ 1959972 h 4884326"/>
              <a:gd name="connsiteX134" fmla="*/ 5789956 w 5876220"/>
              <a:gd name="connsiteY134" fmla="*/ 2037609 h 4884326"/>
              <a:gd name="connsiteX135" fmla="*/ 5807209 w 5876220"/>
              <a:gd name="connsiteY135" fmla="*/ 2089368 h 4884326"/>
              <a:gd name="connsiteX136" fmla="*/ 5815835 w 5876220"/>
              <a:gd name="connsiteY136" fmla="*/ 2115247 h 4884326"/>
              <a:gd name="connsiteX137" fmla="*/ 5833088 w 5876220"/>
              <a:gd name="connsiteY137" fmla="*/ 2201511 h 4884326"/>
              <a:gd name="connsiteX138" fmla="*/ 5841714 w 5876220"/>
              <a:gd name="connsiteY138" fmla="*/ 2253270 h 4884326"/>
              <a:gd name="connsiteX139" fmla="*/ 5858967 w 5876220"/>
              <a:gd name="connsiteY139" fmla="*/ 2305028 h 4884326"/>
              <a:gd name="connsiteX140" fmla="*/ 5876220 w 5876220"/>
              <a:gd name="connsiteY140" fmla="*/ 2399919 h 4884326"/>
              <a:gd name="connsiteX141" fmla="*/ 5867593 w 5876220"/>
              <a:gd name="connsiteY141" fmla="*/ 2874372 h 4884326"/>
              <a:gd name="connsiteX142" fmla="*/ 5858967 w 5876220"/>
              <a:gd name="connsiteY142" fmla="*/ 2900251 h 4884326"/>
              <a:gd name="connsiteX143" fmla="*/ 5841714 w 5876220"/>
              <a:gd name="connsiteY143" fmla="*/ 2926130 h 4884326"/>
              <a:gd name="connsiteX144" fmla="*/ 5807209 w 5876220"/>
              <a:gd name="connsiteY144" fmla="*/ 2977889 h 4884326"/>
              <a:gd name="connsiteX145" fmla="*/ 5798582 w 5876220"/>
              <a:gd name="connsiteY145" fmla="*/ 3003768 h 4884326"/>
              <a:gd name="connsiteX146" fmla="*/ 5764077 w 5876220"/>
              <a:gd name="connsiteY146" fmla="*/ 3055526 h 4884326"/>
              <a:gd name="connsiteX147" fmla="*/ 5729571 w 5876220"/>
              <a:gd name="connsiteY147" fmla="*/ 3133164 h 4884326"/>
              <a:gd name="connsiteX148" fmla="*/ 5720944 w 5876220"/>
              <a:gd name="connsiteY148" fmla="*/ 3159043 h 4884326"/>
              <a:gd name="connsiteX149" fmla="*/ 5703692 w 5876220"/>
              <a:gd name="connsiteY149" fmla="*/ 3184923 h 4884326"/>
              <a:gd name="connsiteX150" fmla="*/ 5695065 w 5876220"/>
              <a:gd name="connsiteY150" fmla="*/ 3210802 h 4884326"/>
              <a:gd name="connsiteX151" fmla="*/ 5660560 w 5876220"/>
              <a:gd name="connsiteY151" fmla="*/ 3262560 h 4884326"/>
              <a:gd name="connsiteX152" fmla="*/ 5643307 w 5876220"/>
              <a:gd name="connsiteY152" fmla="*/ 3288440 h 4884326"/>
              <a:gd name="connsiteX153" fmla="*/ 5626054 w 5876220"/>
              <a:gd name="connsiteY153" fmla="*/ 3340198 h 4884326"/>
              <a:gd name="connsiteX154" fmla="*/ 5591548 w 5876220"/>
              <a:gd name="connsiteY154" fmla="*/ 3391957 h 4884326"/>
              <a:gd name="connsiteX155" fmla="*/ 5548416 w 5876220"/>
              <a:gd name="connsiteY155" fmla="*/ 3469594 h 4884326"/>
              <a:gd name="connsiteX156" fmla="*/ 5513910 w 5876220"/>
              <a:gd name="connsiteY156" fmla="*/ 3521353 h 4884326"/>
              <a:gd name="connsiteX157" fmla="*/ 5496658 w 5876220"/>
              <a:gd name="connsiteY157" fmla="*/ 3547232 h 4884326"/>
              <a:gd name="connsiteX158" fmla="*/ 5462152 w 5876220"/>
              <a:gd name="connsiteY158" fmla="*/ 3581738 h 4884326"/>
              <a:gd name="connsiteX159" fmla="*/ 5427646 w 5876220"/>
              <a:gd name="connsiteY159" fmla="*/ 3642123 h 4884326"/>
              <a:gd name="connsiteX160" fmla="*/ 5419020 w 5876220"/>
              <a:gd name="connsiteY160" fmla="*/ 3676628 h 4884326"/>
              <a:gd name="connsiteX161" fmla="*/ 5393141 w 5876220"/>
              <a:gd name="connsiteY161" fmla="*/ 3702507 h 4884326"/>
              <a:gd name="connsiteX162" fmla="*/ 5350009 w 5876220"/>
              <a:gd name="connsiteY162" fmla="*/ 3754266 h 4884326"/>
              <a:gd name="connsiteX163" fmla="*/ 5324129 w 5876220"/>
              <a:gd name="connsiteY163" fmla="*/ 3771519 h 4884326"/>
              <a:gd name="connsiteX164" fmla="*/ 5272371 w 5876220"/>
              <a:gd name="connsiteY164" fmla="*/ 3806024 h 4884326"/>
              <a:gd name="connsiteX165" fmla="*/ 5229239 w 5876220"/>
              <a:gd name="connsiteY165" fmla="*/ 3849157 h 4884326"/>
              <a:gd name="connsiteX166" fmla="*/ 5203360 w 5876220"/>
              <a:gd name="connsiteY166" fmla="*/ 3875036 h 4884326"/>
              <a:gd name="connsiteX167" fmla="*/ 5177480 w 5876220"/>
              <a:gd name="connsiteY167" fmla="*/ 3892289 h 4884326"/>
              <a:gd name="connsiteX168" fmla="*/ 5125722 w 5876220"/>
              <a:gd name="connsiteY168" fmla="*/ 3944047 h 4884326"/>
              <a:gd name="connsiteX169" fmla="*/ 5073963 w 5876220"/>
              <a:gd name="connsiteY169" fmla="*/ 3987179 h 4884326"/>
              <a:gd name="connsiteX170" fmla="*/ 5048084 w 5876220"/>
              <a:gd name="connsiteY170" fmla="*/ 4004432 h 4884326"/>
              <a:gd name="connsiteX171" fmla="*/ 4970446 w 5876220"/>
              <a:gd name="connsiteY171" fmla="*/ 4073443 h 4884326"/>
              <a:gd name="connsiteX172" fmla="*/ 4927314 w 5876220"/>
              <a:gd name="connsiteY172" fmla="*/ 4116575 h 4884326"/>
              <a:gd name="connsiteX173" fmla="*/ 4875556 w 5876220"/>
              <a:gd name="connsiteY173" fmla="*/ 4151081 h 4884326"/>
              <a:gd name="connsiteX174" fmla="*/ 4806544 w 5876220"/>
              <a:gd name="connsiteY174" fmla="*/ 4211466 h 4884326"/>
              <a:gd name="connsiteX175" fmla="*/ 4780665 w 5876220"/>
              <a:gd name="connsiteY175" fmla="*/ 4228719 h 4884326"/>
              <a:gd name="connsiteX176" fmla="*/ 4754786 w 5876220"/>
              <a:gd name="connsiteY176" fmla="*/ 4245972 h 4884326"/>
              <a:gd name="connsiteX177" fmla="*/ 4711654 w 5876220"/>
              <a:gd name="connsiteY177" fmla="*/ 4280477 h 4884326"/>
              <a:gd name="connsiteX178" fmla="*/ 4625390 w 5876220"/>
              <a:gd name="connsiteY178" fmla="*/ 4323609 h 4884326"/>
              <a:gd name="connsiteX179" fmla="*/ 4608137 w 5876220"/>
              <a:gd name="connsiteY179" fmla="*/ 4349489 h 4884326"/>
              <a:gd name="connsiteX180" fmla="*/ 4582258 w 5876220"/>
              <a:gd name="connsiteY180" fmla="*/ 4358115 h 4884326"/>
              <a:gd name="connsiteX181" fmla="*/ 4547752 w 5876220"/>
              <a:gd name="connsiteY181" fmla="*/ 4375368 h 4884326"/>
              <a:gd name="connsiteX182" fmla="*/ 4521873 w 5876220"/>
              <a:gd name="connsiteY182" fmla="*/ 4392621 h 4884326"/>
              <a:gd name="connsiteX183" fmla="*/ 4461488 w 5876220"/>
              <a:gd name="connsiteY183" fmla="*/ 4401247 h 4884326"/>
              <a:gd name="connsiteX184" fmla="*/ 4426982 w 5876220"/>
              <a:gd name="connsiteY184" fmla="*/ 4409874 h 4884326"/>
              <a:gd name="connsiteX185" fmla="*/ 4375224 w 5876220"/>
              <a:gd name="connsiteY185" fmla="*/ 4427126 h 4884326"/>
              <a:gd name="connsiteX186" fmla="*/ 4323465 w 5876220"/>
              <a:gd name="connsiteY186" fmla="*/ 4435753 h 4884326"/>
              <a:gd name="connsiteX187" fmla="*/ 4297586 w 5876220"/>
              <a:gd name="connsiteY187" fmla="*/ 4453006 h 4884326"/>
              <a:gd name="connsiteX188" fmla="*/ 4271707 w 5876220"/>
              <a:gd name="connsiteY188" fmla="*/ 4461632 h 4884326"/>
              <a:gd name="connsiteX189" fmla="*/ 4194069 w 5876220"/>
              <a:gd name="connsiteY189" fmla="*/ 4504764 h 4884326"/>
              <a:gd name="connsiteX190" fmla="*/ 4142310 w 5876220"/>
              <a:gd name="connsiteY190" fmla="*/ 4530643 h 4884326"/>
              <a:gd name="connsiteX191" fmla="*/ 4090552 w 5876220"/>
              <a:gd name="connsiteY191" fmla="*/ 4573775 h 4884326"/>
              <a:gd name="connsiteX192" fmla="*/ 4064673 w 5876220"/>
              <a:gd name="connsiteY192" fmla="*/ 4582402 h 4884326"/>
              <a:gd name="connsiteX193" fmla="*/ 3978409 w 5876220"/>
              <a:gd name="connsiteY193" fmla="*/ 4651413 h 4884326"/>
              <a:gd name="connsiteX194" fmla="*/ 3961156 w 5876220"/>
              <a:gd name="connsiteY194" fmla="*/ 4677292 h 4884326"/>
              <a:gd name="connsiteX195" fmla="*/ 3883518 w 5876220"/>
              <a:gd name="connsiteY195" fmla="*/ 4720424 h 4884326"/>
              <a:gd name="connsiteX196" fmla="*/ 3745495 w 5876220"/>
              <a:gd name="connsiteY196" fmla="*/ 4703172 h 4884326"/>
              <a:gd name="connsiteX197" fmla="*/ 3719616 w 5876220"/>
              <a:gd name="connsiteY197" fmla="*/ 4685919 h 4884326"/>
              <a:gd name="connsiteX198" fmla="*/ 3616099 w 5876220"/>
              <a:gd name="connsiteY198" fmla="*/ 4694545 h 4884326"/>
              <a:gd name="connsiteX199" fmla="*/ 3564341 w 5876220"/>
              <a:gd name="connsiteY199" fmla="*/ 4711798 h 4884326"/>
              <a:gd name="connsiteX200" fmla="*/ 3538461 w 5876220"/>
              <a:gd name="connsiteY200" fmla="*/ 4720424 h 4884326"/>
              <a:gd name="connsiteX201" fmla="*/ 3486703 w 5876220"/>
              <a:gd name="connsiteY201" fmla="*/ 4746304 h 4884326"/>
              <a:gd name="connsiteX202" fmla="*/ 3434944 w 5876220"/>
              <a:gd name="connsiteY202" fmla="*/ 4772183 h 4884326"/>
              <a:gd name="connsiteX203" fmla="*/ 3409065 w 5876220"/>
              <a:gd name="connsiteY203" fmla="*/ 4789436 h 4884326"/>
              <a:gd name="connsiteX204" fmla="*/ 3314175 w 5876220"/>
              <a:gd name="connsiteY204" fmla="*/ 4815315 h 4884326"/>
              <a:gd name="connsiteX205" fmla="*/ 3279669 w 5876220"/>
              <a:gd name="connsiteY205" fmla="*/ 4823941 h 4884326"/>
              <a:gd name="connsiteX206" fmla="*/ 3227910 w 5876220"/>
              <a:gd name="connsiteY206" fmla="*/ 4841194 h 4884326"/>
              <a:gd name="connsiteX207" fmla="*/ 3184778 w 5876220"/>
              <a:gd name="connsiteY207" fmla="*/ 4849821 h 4884326"/>
              <a:gd name="connsiteX208" fmla="*/ 3158899 w 5876220"/>
              <a:gd name="connsiteY208" fmla="*/ 4858447 h 4884326"/>
              <a:gd name="connsiteX209" fmla="*/ 3115767 w 5876220"/>
              <a:gd name="connsiteY209" fmla="*/ 4867074 h 4884326"/>
              <a:gd name="connsiteX210" fmla="*/ 3064009 w 5876220"/>
              <a:gd name="connsiteY210" fmla="*/ 4884326 h 4884326"/>
              <a:gd name="connsiteX211" fmla="*/ 2934612 w 5876220"/>
              <a:gd name="connsiteY211" fmla="*/ 4875700 h 4884326"/>
              <a:gd name="connsiteX212" fmla="*/ 2856975 w 5876220"/>
              <a:gd name="connsiteY212" fmla="*/ 4841194 h 4884326"/>
              <a:gd name="connsiteX213" fmla="*/ 2822469 w 5876220"/>
              <a:gd name="connsiteY213" fmla="*/ 4815315 h 4884326"/>
              <a:gd name="connsiteX214" fmla="*/ 2796590 w 5876220"/>
              <a:gd name="connsiteY214" fmla="*/ 4806689 h 4884326"/>
              <a:gd name="connsiteX215" fmla="*/ 2770710 w 5876220"/>
              <a:gd name="connsiteY215" fmla="*/ 4789436 h 4884326"/>
              <a:gd name="connsiteX216" fmla="*/ 2744831 w 5876220"/>
              <a:gd name="connsiteY216" fmla="*/ 4780809 h 4884326"/>
              <a:gd name="connsiteX217" fmla="*/ 2718952 w 5876220"/>
              <a:gd name="connsiteY217" fmla="*/ 4754930 h 4884326"/>
              <a:gd name="connsiteX218" fmla="*/ 2641314 w 5876220"/>
              <a:gd name="connsiteY218" fmla="*/ 4729051 h 4884326"/>
              <a:gd name="connsiteX219" fmla="*/ 2555050 w 5876220"/>
              <a:gd name="connsiteY219" fmla="*/ 4694545 h 4884326"/>
              <a:gd name="connsiteX220" fmla="*/ 2511918 w 5876220"/>
              <a:gd name="connsiteY220" fmla="*/ 4685919 h 4884326"/>
              <a:gd name="connsiteX221" fmla="*/ 2425654 w 5876220"/>
              <a:gd name="connsiteY221" fmla="*/ 4660040 h 4884326"/>
              <a:gd name="connsiteX222" fmla="*/ 2304884 w 5876220"/>
              <a:gd name="connsiteY222" fmla="*/ 4642787 h 4884326"/>
              <a:gd name="connsiteX223" fmla="*/ 2218620 w 5876220"/>
              <a:gd name="connsiteY223" fmla="*/ 4616907 h 4884326"/>
              <a:gd name="connsiteX224" fmla="*/ 2192741 w 5876220"/>
              <a:gd name="connsiteY224" fmla="*/ 4599655 h 4884326"/>
              <a:gd name="connsiteX225" fmla="*/ 2158235 w 5876220"/>
              <a:gd name="connsiteY225" fmla="*/ 4591028 h 4884326"/>
              <a:gd name="connsiteX226" fmla="*/ 2080597 w 5876220"/>
              <a:gd name="connsiteY226" fmla="*/ 4573775 h 4884326"/>
              <a:gd name="connsiteX227" fmla="*/ 2028839 w 5876220"/>
              <a:gd name="connsiteY227" fmla="*/ 4556523 h 4884326"/>
              <a:gd name="connsiteX228" fmla="*/ 1959827 w 5876220"/>
              <a:gd name="connsiteY228" fmla="*/ 4539270 h 4884326"/>
              <a:gd name="connsiteX229" fmla="*/ 1821805 w 5876220"/>
              <a:gd name="connsiteY229" fmla="*/ 4530643 h 4884326"/>
              <a:gd name="connsiteX230" fmla="*/ 1795926 w 5876220"/>
              <a:gd name="connsiteY230" fmla="*/ 4522017 h 4884326"/>
              <a:gd name="connsiteX231" fmla="*/ 1744167 w 5876220"/>
              <a:gd name="connsiteY231" fmla="*/ 4496138 h 4884326"/>
              <a:gd name="connsiteX232" fmla="*/ 1692409 w 5876220"/>
              <a:gd name="connsiteY232" fmla="*/ 4453006 h 4884326"/>
              <a:gd name="connsiteX233" fmla="*/ 1657903 w 5876220"/>
              <a:gd name="connsiteY233" fmla="*/ 4427126 h 4884326"/>
              <a:gd name="connsiteX234" fmla="*/ 1632024 w 5876220"/>
              <a:gd name="connsiteY234" fmla="*/ 4392621 h 4884326"/>
              <a:gd name="connsiteX235" fmla="*/ 1580265 w 5876220"/>
              <a:gd name="connsiteY235" fmla="*/ 4358115 h 4884326"/>
              <a:gd name="connsiteX236" fmla="*/ 1554386 w 5876220"/>
              <a:gd name="connsiteY236" fmla="*/ 4340862 h 4884326"/>
              <a:gd name="connsiteX237" fmla="*/ 1502627 w 5876220"/>
              <a:gd name="connsiteY237" fmla="*/ 4323609 h 4884326"/>
              <a:gd name="connsiteX238" fmla="*/ 1476748 w 5876220"/>
              <a:gd name="connsiteY238" fmla="*/ 4314983 h 4884326"/>
              <a:gd name="connsiteX239" fmla="*/ 1424990 w 5876220"/>
              <a:gd name="connsiteY239" fmla="*/ 4306357 h 4884326"/>
              <a:gd name="connsiteX240" fmla="*/ 1373231 w 5876220"/>
              <a:gd name="connsiteY240" fmla="*/ 4289104 h 4884326"/>
              <a:gd name="connsiteX241" fmla="*/ 1295593 w 5876220"/>
              <a:gd name="connsiteY241" fmla="*/ 4271851 h 4884326"/>
              <a:gd name="connsiteX242" fmla="*/ 1217956 w 5876220"/>
              <a:gd name="connsiteY242" fmla="*/ 4228719 h 4884326"/>
              <a:gd name="connsiteX243" fmla="*/ 1183450 w 5876220"/>
              <a:gd name="connsiteY243" fmla="*/ 4220092 h 4884326"/>
              <a:gd name="connsiteX244" fmla="*/ 1157571 w 5876220"/>
              <a:gd name="connsiteY244" fmla="*/ 4202840 h 4884326"/>
              <a:gd name="connsiteX245" fmla="*/ 1131692 w 5876220"/>
              <a:gd name="connsiteY245" fmla="*/ 4194213 h 4884326"/>
              <a:gd name="connsiteX246" fmla="*/ 1054054 w 5876220"/>
              <a:gd name="connsiteY246" fmla="*/ 4151081 h 4884326"/>
              <a:gd name="connsiteX247" fmla="*/ 1002295 w 5876220"/>
              <a:gd name="connsiteY247" fmla="*/ 4090696 h 4884326"/>
              <a:gd name="connsiteX248" fmla="*/ 985043 w 5876220"/>
              <a:gd name="connsiteY248" fmla="*/ 4064817 h 4884326"/>
              <a:gd name="connsiteX249" fmla="*/ 959163 w 5876220"/>
              <a:gd name="connsiteY249" fmla="*/ 4047564 h 4884326"/>
              <a:gd name="connsiteX250" fmla="*/ 924658 w 5876220"/>
              <a:gd name="connsiteY250" fmla="*/ 3995806 h 4884326"/>
              <a:gd name="connsiteX251" fmla="*/ 890152 w 5876220"/>
              <a:gd name="connsiteY251" fmla="*/ 3944047 h 4884326"/>
              <a:gd name="connsiteX252" fmla="*/ 872899 w 5876220"/>
              <a:gd name="connsiteY252" fmla="*/ 3918168 h 4884326"/>
              <a:gd name="connsiteX253" fmla="*/ 847020 w 5876220"/>
              <a:gd name="connsiteY253" fmla="*/ 3892289 h 4884326"/>
              <a:gd name="connsiteX254" fmla="*/ 821141 w 5876220"/>
              <a:gd name="connsiteY254" fmla="*/ 3875036 h 4884326"/>
              <a:gd name="connsiteX255" fmla="*/ 769382 w 5876220"/>
              <a:gd name="connsiteY255" fmla="*/ 3866409 h 4884326"/>
              <a:gd name="connsiteX256" fmla="*/ 683118 w 5876220"/>
              <a:gd name="connsiteY256" fmla="*/ 3831904 h 4884326"/>
              <a:gd name="connsiteX257" fmla="*/ 657239 w 5876220"/>
              <a:gd name="connsiteY257" fmla="*/ 3823277 h 4884326"/>
              <a:gd name="connsiteX258" fmla="*/ 605480 w 5876220"/>
              <a:gd name="connsiteY258" fmla="*/ 3797398 h 4884326"/>
              <a:gd name="connsiteX259" fmla="*/ 588227 w 5876220"/>
              <a:gd name="connsiteY259" fmla="*/ 3771519 h 4884326"/>
              <a:gd name="connsiteX260" fmla="*/ 562348 w 5876220"/>
              <a:gd name="connsiteY260" fmla="*/ 3754266 h 4884326"/>
              <a:gd name="connsiteX261" fmla="*/ 527843 w 5876220"/>
              <a:gd name="connsiteY261" fmla="*/ 3728387 h 4884326"/>
              <a:gd name="connsiteX262" fmla="*/ 501963 w 5876220"/>
              <a:gd name="connsiteY262" fmla="*/ 3702507 h 4884326"/>
              <a:gd name="connsiteX263" fmla="*/ 450205 w 5876220"/>
              <a:gd name="connsiteY263" fmla="*/ 3668002 h 4884326"/>
              <a:gd name="connsiteX264" fmla="*/ 415699 w 5876220"/>
              <a:gd name="connsiteY264" fmla="*/ 3616243 h 4884326"/>
              <a:gd name="connsiteX265" fmla="*/ 389820 w 5876220"/>
              <a:gd name="connsiteY265" fmla="*/ 3564485 h 4884326"/>
              <a:gd name="connsiteX266" fmla="*/ 372567 w 5876220"/>
              <a:gd name="connsiteY266" fmla="*/ 3504100 h 4884326"/>
              <a:gd name="connsiteX267" fmla="*/ 355314 w 5876220"/>
              <a:gd name="connsiteY267" fmla="*/ 3478221 h 4884326"/>
              <a:gd name="connsiteX268" fmla="*/ 329435 w 5876220"/>
              <a:gd name="connsiteY268" fmla="*/ 3426462 h 4884326"/>
              <a:gd name="connsiteX269" fmla="*/ 312182 w 5876220"/>
              <a:gd name="connsiteY269" fmla="*/ 3374704 h 4884326"/>
              <a:gd name="connsiteX270" fmla="*/ 303556 w 5876220"/>
              <a:gd name="connsiteY270" fmla="*/ 3348824 h 4884326"/>
              <a:gd name="connsiteX271" fmla="*/ 286303 w 5876220"/>
              <a:gd name="connsiteY271" fmla="*/ 3314319 h 4884326"/>
              <a:gd name="connsiteX272" fmla="*/ 251797 w 5876220"/>
              <a:gd name="connsiteY272" fmla="*/ 3262560 h 4884326"/>
              <a:gd name="connsiteX273" fmla="*/ 225918 w 5876220"/>
              <a:gd name="connsiteY273" fmla="*/ 3210802 h 4884326"/>
              <a:gd name="connsiteX274" fmla="*/ 217292 w 5876220"/>
              <a:gd name="connsiteY274" fmla="*/ 3184923 h 4884326"/>
              <a:gd name="connsiteX275" fmla="*/ 191412 w 5876220"/>
              <a:gd name="connsiteY275" fmla="*/ 3167670 h 4884326"/>
              <a:gd name="connsiteX276" fmla="*/ 139654 w 5876220"/>
              <a:gd name="connsiteY276" fmla="*/ 3090032 h 4884326"/>
              <a:gd name="connsiteX277" fmla="*/ 122401 w 5876220"/>
              <a:gd name="connsiteY277" fmla="*/ 3064153 h 4884326"/>
              <a:gd name="connsiteX278" fmla="*/ 96522 w 5876220"/>
              <a:gd name="connsiteY278" fmla="*/ 3003768 h 4884326"/>
              <a:gd name="connsiteX279" fmla="*/ 87895 w 5876220"/>
              <a:gd name="connsiteY279" fmla="*/ 2977889 h 4884326"/>
              <a:gd name="connsiteX280" fmla="*/ 62016 w 5876220"/>
              <a:gd name="connsiteY280" fmla="*/ 2960636 h 4884326"/>
              <a:gd name="connsiteX281" fmla="*/ 53390 w 5876220"/>
              <a:gd name="connsiteY281" fmla="*/ 2934757 h 4884326"/>
              <a:gd name="connsiteX282" fmla="*/ 36137 w 5876220"/>
              <a:gd name="connsiteY282" fmla="*/ 2908877 h 4884326"/>
              <a:gd name="connsiteX283" fmla="*/ 18884 w 5876220"/>
              <a:gd name="connsiteY283" fmla="*/ 2874372 h 4884326"/>
              <a:gd name="connsiteX284" fmla="*/ 18884 w 5876220"/>
              <a:gd name="connsiteY284" fmla="*/ 2572447 h 4884326"/>
              <a:gd name="connsiteX285" fmla="*/ 36137 w 5876220"/>
              <a:gd name="connsiteY285" fmla="*/ 2546568 h 4884326"/>
              <a:gd name="connsiteX286" fmla="*/ 53390 w 5876220"/>
              <a:gd name="connsiteY286" fmla="*/ 2468930 h 4884326"/>
              <a:gd name="connsiteX287" fmla="*/ 70643 w 5876220"/>
              <a:gd name="connsiteY287" fmla="*/ 2443051 h 4884326"/>
              <a:gd name="connsiteX288" fmla="*/ 79269 w 5876220"/>
              <a:gd name="connsiteY288" fmla="*/ 2408545 h 4884326"/>
              <a:gd name="connsiteX289" fmla="*/ 87895 w 5876220"/>
              <a:gd name="connsiteY289" fmla="*/ 2382666 h 4884326"/>
              <a:gd name="connsiteX290" fmla="*/ 105148 w 5876220"/>
              <a:gd name="connsiteY290" fmla="*/ 2313655 h 4884326"/>
              <a:gd name="connsiteX291" fmla="*/ 113775 w 5876220"/>
              <a:gd name="connsiteY291" fmla="*/ 2287775 h 4884326"/>
              <a:gd name="connsiteX292" fmla="*/ 131027 w 5876220"/>
              <a:gd name="connsiteY292" fmla="*/ 2218764 h 4884326"/>
              <a:gd name="connsiteX293" fmla="*/ 139654 w 5876220"/>
              <a:gd name="connsiteY293" fmla="*/ 2158379 h 4884326"/>
              <a:gd name="connsiteX294" fmla="*/ 131027 w 5876220"/>
              <a:gd name="connsiteY294" fmla="*/ 2054862 h 4884326"/>
              <a:gd name="connsiteX295" fmla="*/ 148280 w 5876220"/>
              <a:gd name="connsiteY295" fmla="*/ 1847828 h 4884326"/>
              <a:gd name="connsiteX296" fmla="*/ 165533 w 5876220"/>
              <a:gd name="connsiteY296" fmla="*/ 1761564 h 4884326"/>
              <a:gd name="connsiteX297" fmla="*/ 165533 w 5876220"/>
              <a:gd name="connsiteY297" fmla="*/ 1727058 h 4884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</a:cxnLst>
            <a:rect l="l" t="t" r="r" b="b"/>
            <a:pathLst>
              <a:path w="5876220" h="4884326">
                <a:moveTo>
                  <a:pt x="165533" y="1727058"/>
                </a:moveTo>
                <a:cubicBezTo>
                  <a:pt x="166971" y="1716994"/>
                  <a:pt x="171662" y="1709922"/>
                  <a:pt x="174160" y="1701179"/>
                </a:cubicBezTo>
                <a:cubicBezTo>
                  <a:pt x="180412" y="1679296"/>
                  <a:pt x="182549" y="1661474"/>
                  <a:pt x="191412" y="1640794"/>
                </a:cubicBezTo>
                <a:cubicBezTo>
                  <a:pt x="196477" y="1628974"/>
                  <a:pt x="203889" y="1618229"/>
                  <a:pt x="208665" y="1606289"/>
                </a:cubicBezTo>
                <a:cubicBezTo>
                  <a:pt x="215419" y="1589404"/>
                  <a:pt x="215830" y="1569662"/>
                  <a:pt x="225918" y="1554530"/>
                </a:cubicBezTo>
                <a:cubicBezTo>
                  <a:pt x="242357" y="1529872"/>
                  <a:pt x="269608" y="1485332"/>
                  <a:pt x="294929" y="1476892"/>
                </a:cubicBezTo>
                <a:lnTo>
                  <a:pt x="320809" y="1468266"/>
                </a:lnTo>
                <a:cubicBezTo>
                  <a:pt x="329435" y="1459640"/>
                  <a:pt x="336096" y="1448440"/>
                  <a:pt x="346688" y="1442387"/>
                </a:cubicBezTo>
                <a:cubicBezTo>
                  <a:pt x="356982" y="1436505"/>
                  <a:pt x="369568" y="1436085"/>
                  <a:pt x="381193" y="1433760"/>
                </a:cubicBezTo>
                <a:cubicBezTo>
                  <a:pt x="486954" y="1412608"/>
                  <a:pt x="387306" y="1436546"/>
                  <a:pt x="467458" y="1416507"/>
                </a:cubicBezTo>
                <a:cubicBezTo>
                  <a:pt x="528152" y="1376046"/>
                  <a:pt x="451188" y="1422609"/>
                  <a:pt x="536469" y="1390628"/>
                </a:cubicBezTo>
                <a:cubicBezTo>
                  <a:pt x="546176" y="1386988"/>
                  <a:pt x="553075" y="1378012"/>
                  <a:pt x="562348" y="1373375"/>
                </a:cubicBezTo>
                <a:cubicBezTo>
                  <a:pt x="576843" y="1366128"/>
                  <a:pt x="608914" y="1360269"/>
                  <a:pt x="622733" y="1356123"/>
                </a:cubicBezTo>
                <a:cubicBezTo>
                  <a:pt x="640152" y="1350897"/>
                  <a:pt x="657239" y="1344621"/>
                  <a:pt x="674492" y="1338870"/>
                </a:cubicBezTo>
                <a:cubicBezTo>
                  <a:pt x="683118" y="1335994"/>
                  <a:pt x="691549" y="1332448"/>
                  <a:pt x="700371" y="1330243"/>
                </a:cubicBezTo>
                <a:lnTo>
                  <a:pt x="734877" y="1321617"/>
                </a:lnTo>
                <a:cubicBezTo>
                  <a:pt x="743503" y="1315866"/>
                  <a:pt x="751483" y="1309001"/>
                  <a:pt x="760756" y="1304364"/>
                </a:cubicBezTo>
                <a:cubicBezTo>
                  <a:pt x="774540" y="1297472"/>
                  <a:pt x="808249" y="1290794"/>
                  <a:pt x="821141" y="1287111"/>
                </a:cubicBezTo>
                <a:cubicBezTo>
                  <a:pt x="829884" y="1284613"/>
                  <a:pt x="838394" y="1281360"/>
                  <a:pt x="847020" y="1278485"/>
                </a:cubicBezTo>
                <a:lnTo>
                  <a:pt x="898778" y="1243979"/>
                </a:lnTo>
                <a:cubicBezTo>
                  <a:pt x="907405" y="1238228"/>
                  <a:pt x="914822" y="1230005"/>
                  <a:pt x="924658" y="1226726"/>
                </a:cubicBezTo>
                <a:lnTo>
                  <a:pt x="950537" y="1218100"/>
                </a:lnTo>
                <a:cubicBezTo>
                  <a:pt x="956288" y="1209474"/>
                  <a:pt x="960459" y="1199552"/>
                  <a:pt x="967790" y="1192221"/>
                </a:cubicBezTo>
                <a:cubicBezTo>
                  <a:pt x="988511" y="1171500"/>
                  <a:pt x="994993" y="1176864"/>
                  <a:pt x="1019548" y="1166341"/>
                </a:cubicBezTo>
                <a:cubicBezTo>
                  <a:pt x="1031368" y="1161275"/>
                  <a:pt x="1042889" y="1155469"/>
                  <a:pt x="1054054" y="1149089"/>
                </a:cubicBezTo>
                <a:cubicBezTo>
                  <a:pt x="1063056" y="1143945"/>
                  <a:pt x="1070459" y="1136047"/>
                  <a:pt x="1079933" y="1131836"/>
                </a:cubicBezTo>
                <a:cubicBezTo>
                  <a:pt x="1096552" y="1124450"/>
                  <a:pt x="1131692" y="1114583"/>
                  <a:pt x="1131692" y="1114583"/>
                </a:cubicBezTo>
                <a:cubicBezTo>
                  <a:pt x="1140318" y="1108832"/>
                  <a:pt x="1148298" y="1101967"/>
                  <a:pt x="1157571" y="1097330"/>
                </a:cubicBezTo>
                <a:cubicBezTo>
                  <a:pt x="1165704" y="1093264"/>
                  <a:pt x="1175501" y="1093120"/>
                  <a:pt x="1183450" y="1088704"/>
                </a:cubicBezTo>
                <a:cubicBezTo>
                  <a:pt x="1201576" y="1078634"/>
                  <a:pt x="1217956" y="1065700"/>
                  <a:pt x="1235209" y="1054198"/>
                </a:cubicBezTo>
                <a:cubicBezTo>
                  <a:pt x="1243835" y="1048447"/>
                  <a:pt x="1253757" y="1044276"/>
                  <a:pt x="1261088" y="1036945"/>
                </a:cubicBezTo>
                <a:cubicBezTo>
                  <a:pt x="1269714" y="1028319"/>
                  <a:pt x="1276303" y="1016991"/>
                  <a:pt x="1286967" y="1011066"/>
                </a:cubicBezTo>
                <a:cubicBezTo>
                  <a:pt x="1302865" y="1002234"/>
                  <a:pt x="1338726" y="993813"/>
                  <a:pt x="1338726" y="993813"/>
                </a:cubicBezTo>
                <a:cubicBezTo>
                  <a:pt x="1421282" y="911257"/>
                  <a:pt x="1315579" y="1009244"/>
                  <a:pt x="1390484" y="959307"/>
                </a:cubicBezTo>
                <a:cubicBezTo>
                  <a:pt x="1400635" y="952540"/>
                  <a:pt x="1406733" y="940918"/>
                  <a:pt x="1416363" y="933428"/>
                </a:cubicBezTo>
                <a:cubicBezTo>
                  <a:pt x="1432731" y="920698"/>
                  <a:pt x="1450869" y="910425"/>
                  <a:pt x="1468122" y="898923"/>
                </a:cubicBezTo>
                <a:cubicBezTo>
                  <a:pt x="1476748" y="893172"/>
                  <a:pt x="1486670" y="889001"/>
                  <a:pt x="1494001" y="881670"/>
                </a:cubicBezTo>
                <a:cubicBezTo>
                  <a:pt x="1526310" y="849361"/>
                  <a:pt x="1508307" y="859649"/>
                  <a:pt x="1545760" y="847164"/>
                </a:cubicBezTo>
                <a:cubicBezTo>
                  <a:pt x="1638147" y="754777"/>
                  <a:pt x="1495481" y="895003"/>
                  <a:pt x="1606144" y="795406"/>
                </a:cubicBezTo>
                <a:cubicBezTo>
                  <a:pt x="1674600" y="733795"/>
                  <a:pt x="1630929" y="752638"/>
                  <a:pt x="1683782" y="735021"/>
                </a:cubicBezTo>
                <a:cubicBezTo>
                  <a:pt x="1689533" y="726394"/>
                  <a:pt x="1693232" y="715968"/>
                  <a:pt x="1701035" y="709141"/>
                </a:cubicBezTo>
                <a:cubicBezTo>
                  <a:pt x="1716640" y="695487"/>
                  <a:pt x="1752793" y="674636"/>
                  <a:pt x="1752793" y="674636"/>
                </a:cubicBezTo>
                <a:cubicBezTo>
                  <a:pt x="1770047" y="622878"/>
                  <a:pt x="1747042" y="668885"/>
                  <a:pt x="1787299" y="640130"/>
                </a:cubicBezTo>
                <a:cubicBezTo>
                  <a:pt x="1800535" y="630675"/>
                  <a:pt x="1811219" y="617974"/>
                  <a:pt x="1821805" y="605624"/>
                </a:cubicBezTo>
                <a:cubicBezTo>
                  <a:pt x="1828552" y="597752"/>
                  <a:pt x="1830962" y="586222"/>
                  <a:pt x="1839058" y="579745"/>
                </a:cubicBezTo>
                <a:cubicBezTo>
                  <a:pt x="1846158" y="574065"/>
                  <a:pt x="1856311" y="573994"/>
                  <a:pt x="1864937" y="571119"/>
                </a:cubicBezTo>
                <a:cubicBezTo>
                  <a:pt x="1870688" y="562493"/>
                  <a:pt x="1874388" y="552067"/>
                  <a:pt x="1882190" y="545240"/>
                </a:cubicBezTo>
                <a:cubicBezTo>
                  <a:pt x="1897795" y="531586"/>
                  <a:pt x="1916695" y="522236"/>
                  <a:pt x="1933948" y="510734"/>
                </a:cubicBezTo>
                <a:cubicBezTo>
                  <a:pt x="1942574" y="504983"/>
                  <a:pt x="1952496" y="500812"/>
                  <a:pt x="1959827" y="493481"/>
                </a:cubicBezTo>
                <a:cubicBezTo>
                  <a:pt x="1978904" y="474405"/>
                  <a:pt x="1987568" y="462358"/>
                  <a:pt x="2011586" y="450349"/>
                </a:cubicBezTo>
                <a:cubicBezTo>
                  <a:pt x="2019719" y="446283"/>
                  <a:pt x="2028839" y="444598"/>
                  <a:pt x="2037465" y="441723"/>
                </a:cubicBezTo>
                <a:cubicBezTo>
                  <a:pt x="2046091" y="433096"/>
                  <a:pt x="2053193" y="422610"/>
                  <a:pt x="2063344" y="415843"/>
                </a:cubicBezTo>
                <a:cubicBezTo>
                  <a:pt x="2070910" y="410799"/>
                  <a:pt x="2081091" y="411284"/>
                  <a:pt x="2089224" y="407217"/>
                </a:cubicBezTo>
                <a:cubicBezTo>
                  <a:pt x="2098497" y="402581"/>
                  <a:pt x="2106101" y="395108"/>
                  <a:pt x="2115103" y="389964"/>
                </a:cubicBezTo>
                <a:cubicBezTo>
                  <a:pt x="2126268" y="383584"/>
                  <a:pt x="2138582" y="379327"/>
                  <a:pt x="2149609" y="372711"/>
                </a:cubicBezTo>
                <a:cubicBezTo>
                  <a:pt x="2167389" y="362043"/>
                  <a:pt x="2184114" y="349708"/>
                  <a:pt x="2201367" y="338206"/>
                </a:cubicBezTo>
                <a:cubicBezTo>
                  <a:pt x="2209993" y="332455"/>
                  <a:pt x="2217410" y="324232"/>
                  <a:pt x="2227246" y="320953"/>
                </a:cubicBezTo>
                <a:lnTo>
                  <a:pt x="2253126" y="312326"/>
                </a:lnTo>
                <a:cubicBezTo>
                  <a:pt x="2323153" y="242299"/>
                  <a:pt x="2232413" y="324163"/>
                  <a:pt x="2313510" y="277821"/>
                </a:cubicBezTo>
                <a:cubicBezTo>
                  <a:pt x="2403972" y="226128"/>
                  <a:pt x="2284474" y="270246"/>
                  <a:pt x="2365269" y="243315"/>
                </a:cubicBezTo>
                <a:cubicBezTo>
                  <a:pt x="2457753" y="181658"/>
                  <a:pt x="2317388" y="277680"/>
                  <a:pt x="2417027" y="200183"/>
                </a:cubicBezTo>
                <a:cubicBezTo>
                  <a:pt x="2461521" y="165577"/>
                  <a:pt x="2455618" y="170066"/>
                  <a:pt x="2494665" y="157051"/>
                </a:cubicBezTo>
                <a:cubicBezTo>
                  <a:pt x="2503291" y="148425"/>
                  <a:pt x="2509880" y="137097"/>
                  <a:pt x="2520544" y="131172"/>
                </a:cubicBezTo>
                <a:cubicBezTo>
                  <a:pt x="2536442" y="122340"/>
                  <a:pt x="2572303" y="113919"/>
                  <a:pt x="2572303" y="113919"/>
                </a:cubicBezTo>
                <a:cubicBezTo>
                  <a:pt x="2605875" y="63562"/>
                  <a:pt x="2568357" y="107266"/>
                  <a:pt x="2624061" y="79413"/>
                </a:cubicBezTo>
                <a:cubicBezTo>
                  <a:pt x="2742698" y="20093"/>
                  <a:pt x="2630139" y="60133"/>
                  <a:pt x="2701699" y="36281"/>
                </a:cubicBezTo>
                <a:cubicBezTo>
                  <a:pt x="2710325" y="30530"/>
                  <a:pt x="2718104" y="23239"/>
                  <a:pt x="2727578" y="19028"/>
                </a:cubicBezTo>
                <a:cubicBezTo>
                  <a:pt x="2744197" y="11642"/>
                  <a:pt x="2779337" y="1775"/>
                  <a:pt x="2779337" y="1775"/>
                </a:cubicBezTo>
                <a:cubicBezTo>
                  <a:pt x="2828220" y="4651"/>
                  <a:pt x="2878136" y="0"/>
                  <a:pt x="2925986" y="10402"/>
                </a:cubicBezTo>
                <a:cubicBezTo>
                  <a:pt x="2946248" y="14807"/>
                  <a:pt x="2957628" y="39878"/>
                  <a:pt x="2977744" y="44907"/>
                </a:cubicBezTo>
                <a:lnTo>
                  <a:pt x="3012250" y="53534"/>
                </a:lnTo>
                <a:cubicBezTo>
                  <a:pt x="3071575" y="93084"/>
                  <a:pt x="3044337" y="81483"/>
                  <a:pt x="3089888" y="96666"/>
                </a:cubicBezTo>
                <a:cubicBezTo>
                  <a:pt x="3098514" y="102417"/>
                  <a:pt x="3108436" y="106588"/>
                  <a:pt x="3115767" y="113919"/>
                </a:cubicBezTo>
                <a:cubicBezTo>
                  <a:pt x="3123098" y="121250"/>
                  <a:pt x="3125218" y="132971"/>
                  <a:pt x="3133020" y="139798"/>
                </a:cubicBezTo>
                <a:cubicBezTo>
                  <a:pt x="3148625" y="153452"/>
                  <a:pt x="3184778" y="174304"/>
                  <a:pt x="3184778" y="174304"/>
                </a:cubicBezTo>
                <a:cubicBezTo>
                  <a:pt x="3201218" y="198964"/>
                  <a:pt x="3228465" y="243499"/>
                  <a:pt x="3253790" y="251941"/>
                </a:cubicBezTo>
                <a:lnTo>
                  <a:pt x="3279669" y="260568"/>
                </a:lnTo>
                <a:cubicBezTo>
                  <a:pt x="3318254" y="318445"/>
                  <a:pt x="3272801" y="261740"/>
                  <a:pt x="3322801" y="295074"/>
                </a:cubicBezTo>
                <a:cubicBezTo>
                  <a:pt x="3332952" y="301841"/>
                  <a:pt x="3339050" y="313463"/>
                  <a:pt x="3348680" y="320953"/>
                </a:cubicBezTo>
                <a:cubicBezTo>
                  <a:pt x="3365048" y="333683"/>
                  <a:pt x="3385777" y="340796"/>
                  <a:pt x="3400439" y="355458"/>
                </a:cubicBezTo>
                <a:cubicBezTo>
                  <a:pt x="3409065" y="364085"/>
                  <a:pt x="3418379" y="372075"/>
                  <a:pt x="3426318" y="381338"/>
                </a:cubicBezTo>
                <a:cubicBezTo>
                  <a:pt x="3435674" y="392254"/>
                  <a:pt x="3442031" y="405677"/>
                  <a:pt x="3452197" y="415843"/>
                </a:cubicBezTo>
                <a:cubicBezTo>
                  <a:pt x="3459528" y="423174"/>
                  <a:pt x="3469450" y="427345"/>
                  <a:pt x="3478077" y="433096"/>
                </a:cubicBezTo>
                <a:cubicBezTo>
                  <a:pt x="3494870" y="483476"/>
                  <a:pt x="3473564" y="437210"/>
                  <a:pt x="3512582" y="476228"/>
                </a:cubicBezTo>
                <a:cubicBezTo>
                  <a:pt x="3570091" y="533737"/>
                  <a:pt x="3486703" y="473352"/>
                  <a:pt x="3555714" y="519360"/>
                </a:cubicBezTo>
                <a:cubicBezTo>
                  <a:pt x="3561465" y="527987"/>
                  <a:pt x="3566079" y="537491"/>
                  <a:pt x="3572967" y="545240"/>
                </a:cubicBezTo>
                <a:cubicBezTo>
                  <a:pt x="3589177" y="563476"/>
                  <a:pt x="3611192" y="576696"/>
                  <a:pt x="3624726" y="596998"/>
                </a:cubicBezTo>
                <a:cubicBezTo>
                  <a:pt x="3630477" y="605624"/>
                  <a:pt x="3635090" y="615128"/>
                  <a:pt x="3641978" y="622877"/>
                </a:cubicBezTo>
                <a:cubicBezTo>
                  <a:pt x="3684951" y="671222"/>
                  <a:pt x="3680284" y="665667"/>
                  <a:pt x="3719616" y="691889"/>
                </a:cubicBezTo>
                <a:cubicBezTo>
                  <a:pt x="3768496" y="765207"/>
                  <a:pt x="3687993" y="651644"/>
                  <a:pt x="3788627" y="752274"/>
                </a:cubicBezTo>
                <a:cubicBezTo>
                  <a:pt x="3820937" y="784583"/>
                  <a:pt x="3802933" y="774295"/>
                  <a:pt x="3840386" y="786779"/>
                </a:cubicBezTo>
                <a:cubicBezTo>
                  <a:pt x="3881396" y="814120"/>
                  <a:pt x="3856430" y="800754"/>
                  <a:pt x="3918024" y="821285"/>
                </a:cubicBezTo>
                <a:lnTo>
                  <a:pt x="3943903" y="829911"/>
                </a:lnTo>
                <a:cubicBezTo>
                  <a:pt x="3952529" y="835662"/>
                  <a:pt x="3960509" y="842527"/>
                  <a:pt x="3969782" y="847164"/>
                </a:cubicBezTo>
                <a:cubicBezTo>
                  <a:pt x="4000873" y="862710"/>
                  <a:pt x="4057178" y="861942"/>
                  <a:pt x="4081926" y="864417"/>
                </a:cubicBezTo>
                <a:lnTo>
                  <a:pt x="4159563" y="890296"/>
                </a:lnTo>
                <a:cubicBezTo>
                  <a:pt x="4168190" y="893172"/>
                  <a:pt x="4177877" y="893879"/>
                  <a:pt x="4185443" y="898923"/>
                </a:cubicBezTo>
                <a:cubicBezTo>
                  <a:pt x="4218888" y="921219"/>
                  <a:pt x="4201487" y="912896"/>
                  <a:pt x="4237201" y="924802"/>
                </a:cubicBezTo>
                <a:cubicBezTo>
                  <a:pt x="4318427" y="1006028"/>
                  <a:pt x="4188169" y="883486"/>
                  <a:pt x="4314839" y="967934"/>
                </a:cubicBezTo>
                <a:cubicBezTo>
                  <a:pt x="4323465" y="973685"/>
                  <a:pt x="4331244" y="980976"/>
                  <a:pt x="4340718" y="985187"/>
                </a:cubicBezTo>
                <a:cubicBezTo>
                  <a:pt x="4357337" y="992573"/>
                  <a:pt x="4375224" y="996689"/>
                  <a:pt x="4392477" y="1002440"/>
                </a:cubicBezTo>
                <a:lnTo>
                  <a:pt x="4418356" y="1011066"/>
                </a:lnTo>
                <a:cubicBezTo>
                  <a:pt x="4426982" y="1016817"/>
                  <a:pt x="4434962" y="1023682"/>
                  <a:pt x="4444235" y="1028319"/>
                </a:cubicBezTo>
                <a:cubicBezTo>
                  <a:pt x="4452368" y="1032385"/>
                  <a:pt x="4463014" y="1031265"/>
                  <a:pt x="4470114" y="1036945"/>
                </a:cubicBezTo>
                <a:cubicBezTo>
                  <a:pt x="4525859" y="1081540"/>
                  <a:pt x="4448196" y="1049766"/>
                  <a:pt x="4513246" y="1071451"/>
                </a:cubicBezTo>
                <a:cubicBezTo>
                  <a:pt x="4521873" y="1082953"/>
                  <a:pt x="4528959" y="1095791"/>
                  <a:pt x="4539126" y="1105957"/>
                </a:cubicBezTo>
                <a:cubicBezTo>
                  <a:pt x="4546457" y="1113288"/>
                  <a:pt x="4557041" y="1116572"/>
                  <a:pt x="4565005" y="1123209"/>
                </a:cubicBezTo>
                <a:cubicBezTo>
                  <a:pt x="4574377" y="1131019"/>
                  <a:pt x="4581512" y="1141279"/>
                  <a:pt x="4590884" y="1149089"/>
                </a:cubicBezTo>
                <a:cubicBezTo>
                  <a:pt x="4598848" y="1155726"/>
                  <a:pt x="4608798" y="1159704"/>
                  <a:pt x="4616763" y="1166341"/>
                </a:cubicBezTo>
                <a:cubicBezTo>
                  <a:pt x="4659843" y="1202241"/>
                  <a:pt x="4623042" y="1185687"/>
                  <a:pt x="4668522" y="1200847"/>
                </a:cubicBezTo>
                <a:cubicBezTo>
                  <a:pt x="4674273" y="1209473"/>
                  <a:pt x="4676983" y="1221231"/>
                  <a:pt x="4685775" y="1226726"/>
                </a:cubicBezTo>
                <a:cubicBezTo>
                  <a:pt x="4701197" y="1236365"/>
                  <a:pt x="4720280" y="1238228"/>
                  <a:pt x="4737533" y="1243979"/>
                </a:cubicBezTo>
                <a:lnTo>
                  <a:pt x="4763412" y="1252606"/>
                </a:lnTo>
                <a:lnTo>
                  <a:pt x="4789292" y="1261232"/>
                </a:lnTo>
                <a:lnTo>
                  <a:pt x="4815171" y="1269858"/>
                </a:lnTo>
                <a:cubicBezTo>
                  <a:pt x="4892809" y="1266983"/>
                  <a:pt x="4970554" y="1266234"/>
                  <a:pt x="5048084" y="1261232"/>
                </a:cubicBezTo>
                <a:cubicBezTo>
                  <a:pt x="5170971" y="1253304"/>
                  <a:pt x="4932181" y="1235895"/>
                  <a:pt x="5160227" y="1261232"/>
                </a:cubicBezTo>
                <a:cubicBezTo>
                  <a:pt x="5168854" y="1264107"/>
                  <a:pt x="5178158" y="1265442"/>
                  <a:pt x="5186107" y="1269858"/>
                </a:cubicBezTo>
                <a:cubicBezTo>
                  <a:pt x="5204233" y="1279928"/>
                  <a:pt x="5223203" y="1289702"/>
                  <a:pt x="5237865" y="1304364"/>
                </a:cubicBezTo>
                <a:cubicBezTo>
                  <a:pt x="5271075" y="1337574"/>
                  <a:pt x="5253593" y="1323476"/>
                  <a:pt x="5289624" y="1347496"/>
                </a:cubicBezTo>
                <a:cubicBezTo>
                  <a:pt x="5331262" y="1409955"/>
                  <a:pt x="5305583" y="1389982"/>
                  <a:pt x="5358635" y="1416507"/>
                </a:cubicBezTo>
                <a:cubicBezTo>
                  <a:pt x="5405992" y="1487543"/>
                  <a:pt x="5344074" y="1406141"/>
                  <a:pt x="5401767" y="1451013"/>
                </a:cubicBezTo>
                <a:cubicBezTo>
                  <a:pt x="5421027" y="1465993"/>
                  <a:pt x="5433224" y="1489238"/>
                  <a:pt x="5453526" y="1502772"/>
                </a:cubicBezTo>
                <a:cubicBezTo>
                  <a:pt x="5462152" y="1508523"/>
                  <a:pt x="5471441" y="1513387"/>
                  <a:pt x="5479405" y="1520024"/>
                </a:cubicBezTo>
                <a:cubicBezTo>
                  <a:pt x="5511509" y="1546778"/>
                  <a:pt x="5502609" y="1547096"/>
                  <a:pt x="5531163" y="1580409"/>
                </a:cubicBezTo>
                <a:cubicBezTo>
                  <a:pt x="5539103" y="1589672"/>
                  <a:pt x="5549553" y="1596659"/>
                  <a:pt x="5557043" y="1606289"/>
                </a:cubicBezTo>
                <a:cubicBezTo>
                  <a:pt x="5569773" y="1622656"/>
                  <a:pt x="5580046" y="1640794"/>
                  <a:pt x="5591548" y="1658047"/>
                </a:cubicBezTo>
                <a:cubicBezTo>
                  <a:pt x="5597299" y="1666673"/>
                  <a:pt x="5601470" y="1676595"/>
                  <a:pt x="5608801" y="1683926"/>
                </a:cubicBezTo>
                <a:cubicBezTo>
                  <a:pt x="5673017" y="1748144"/>
                  <a:pt x="5594161" y="1666846"/>
                  <a:pt x="5660560" y="1744311"/>
                </a:cubicBezTo>
                <a:cubicBezTo>
                  <a:pt x="5710371" y="1802423"/>
                  <a:pt x="5665564" y="1738879"/>
                  <a:pt x="5703692" y="1796070"/>
                </a:cubicBezTo>
                <a:lnTo>
                  <a:pt x="5720944" y="1847828"/>
                </a:lnTo>
                <a:cubicBezTo>
                  <a:pt x="5723819" y="1856454"/>
                  <a:pt x="5725504" y="1865574"/>
                  <a:pt x="5729571" y="1873707"/>
                </a:cubicBezTo>
                <a:cubicBezTo>
                  <a:pt x="5735322" y="1885209"/>
                  <a:pt x="5742048" y="1896273"/>
                  <a:pt x="5746824" y="1908213"/>
                </a:cubicBezTo>
                <a:cubicBezTo>
                  <a:pt x="5753578" y="1925099"/>
                  <a:pt x="5758326" y="1942719"/>
                  <a:pt x="5764077" y="1959972"/>
                </a:cubicBezTo>
                <a:lnTo>
                  <a:pt x="5789956" y="2037609"/>
                </a:lnTo>
                <a:lnTo>
                  <a:pt x="5807209" y="2089368"/>
                </a:lnTo>
                <a:cubicBezTo>
                  <a:pt x="5810084" y="2097994"/>
                  <a:pt x="5814052" y="2106331"/>
                  <a:pt x="5815835" y="2115247"/>
                </a:cubicBezTo>
                <a:cubicBezTo>
                  <a:pt x="5821586" y="2144002"/>
                  <a:pt x="5828267" y="2172586"/>
                  <a:pt x="5833088" y="2201511"/>
                </a:cubicBezTo>
                <a:cubicBezTo>
                  <a:pt x="5835963" y="2218764"/>
                  <a:pt x="5837472" y="2236301"/>
                  <a:pt x="5841714" y="2253270"/>
                </a:cubicBezTo>
                <a:cubicBezTo>
                  <a:pt x="5846125" y="2270913"/>
                  <a:pt x="5855401" y="2287195"/>
                  <a:pt x="5858967" y="2305028"/>
                </a:cubicBezTo>
                <a:cubicBezTo>
                  <a:pt x="5871023" y="2365311"/>
                  <a:pt x="5865182" y="2333697"/>
                  <a:pt x="5876220" y="2399919"/>
                </a:cubicBezTo>
                <a:cubicBezTo>
                  <a:pt x="5873344" y="2558070"/>
                  <a:pt x="5873044" y="2716289"/>
                  <a:pt x="5867593" y="2874372"/>
                </a:cubicBezTo>
                <a:cubicBezTo>
                  <a:pt x="5867280" y="2883460"/>
                  <a:pt x="5863033" y="2892118"/>
                  <a:pt x="5858967" y="2900251"/>
                </a:cubicBezTo>
                <a:cubicBezTo>
                  <a:pt x="5854330" y="2909524"/>
                  <a:pt x="5847465" y="2917504"/>
                  <a:pt x="5841714" y="2926130"/>
                </a:cubicBezTo>
                <a:cubicBezTo>
                  <a:pt x="5821205" y="2987661"/>
                  <a:pt x="5850285" y="2913274"/>
                  <a:pt x="5807209" y="2977889"/>
                </a:cubicBezTo>
                <a:cubicBezTo>
                  <a:pt x="5802165" y="2985455"/>
                  <a:pt x="5802998" y="2995819"/>
                  <a:pt x="5798582" y="3003768"/>
                </a:cubicBezTo>
                <a:cubicBezTo>
                  <a:pt x="5788512" y="3021894"/>
                  <a:pt x="5770634" y="3035855"/>
                  <a:pt x="5764077" y="3055526"/>
                </a:cubicBezTo>
                <a:cubicBezTo>
                  <a:pt x="5719570" y="3189048"/>
                  <a:pt x="5770580" y="3051149"/>
                  <a:pt x="5729571" y="3133164"/>
                </a:cubicBezTo>
                <a:cubicBezTo>
                  <a:pt x="5725504" y="3141297"/>
                  <a:pt x="5725010" y="3150910"/>
                  <a:pt x="5720944" y="3159043"/>
                </a:cubicBezTo>
                <a:cubicBezTo>
                  <a:pt x="5716307" y="3168316"/>
                  <a:pt x="5708329" y="3175650"/>
                  <a:pt x="5703692" y="3184923"/>
                </a:cubicBezTo>
                <a:cubicBezTo>
                  <a:pt x="5699626" y="3193056"/>
                  <a:pt x="5699481" y="3202853"/>
                  <a:pt x="5695065" y="3210802"/>
                </a:cubicBezTo>
                <a:cubicBezTo>
                  <a:pt x="5684995" y="3228928"/>
                  <a:pt x="5672062" y="3245307"/>
                  <a:pt x="5660560" y="3262560"/>
                </a:cubicBezTo>
                <a:cubicBezTo>
                  <a:pt x="5654809" y="3271187"/>
                  <a:pt x="5646586" y="3278604"/>
                  <a:pt x="5643307" y="3288440"/>
                </a:cubicBezTo>
                <a:cubicBezTo>
                  <a:pt x="5637556" y="3305693"/>
                  <a:pt x="5636142" y="3325066"/>
                  <a:pt x="5626054" y="3340198"/>
                </a:cubicBezTo>
                <a:lnTo>
                  <a:pt x="5591548" y="3391957"/>
                </a:lnTo>
                <a:cubicBezTo>
                  <a:pt x="5576365" y="3437508"/>
                  <a:pt x="5587966" y="3410269"/>
                  <a:pt x="5548416" y="3469594"/>
                </a:cubicBezTo>
                <a:lnTo>
                  <a:pt x="5513910" y="3521353"/>
                </a:lnTo>
                <a:cubicBezTo>
                  <a:pt x="5508159" y="3529979"/>
                  <a:pt x="5503989" y="3539901"/>
                  <a:pt x="5496658" y="3547232"/>
                </a:cubicBezTo>
                <a:lnTo>
                  <a:pt x="5462152" y="3581738"/>
                </a:lnTo>
                <a:cubicBezTo>
                  <a:pt x="5439469" y="3672471"/>
                  <a:pt x="5473329" y="3562178"/>
                  <a:pt x="5427646" y="3642123"/>
                </a:cubicBezTo>
                <a:cubicBezTo>
                  <a:pt x="5421764" y="3652417"/>
                  <a:pt x="5424902" y="3666334"/>
                  <a:pt x="5419020" y="3676628"/>
                </a:cubicBezTo>
                <a:cubicBezTo>
                  <a:pt x="5412967" y="3687220"/>
                  <a:pt x="5400951" y="3693135"/>
                  <a:pt x="5393141" y="3702507"/>
                </a:cubicBezTo>
                <a:cubicBezTo>
                  <a:pt x="5362298" y="3739519"/>
                  <a:pt x="5391248" y="3719901"/>
                  <a:pt x="5350009" y="3754266"/>
                </a:cubicBezTo>
                <a:cubicBezTo>
                  <a:pt x="5342044" y="3760903"/>
                  <a:pt x="5332094" y="3764882"/>
                  <a:pt x="5324129" y="3771519"/>
                </a:cubicBezTo>
                <a:cubicBezTo>
                  <a:pt x="5281050" y="3807418"/>
                  <a:pt x="5317851" y="3790865"/>
                  <a:pt x="5272371" y="3806024"/>
                </a:cubicBezTo>
                <a:cubicBezTo>
                  <a:pt x="5240741" y="3853470"/>
                  <a:pt x="5272370" y="3813214"/>
                  <a:pt x="5229239" y="3849157"/>
                </a:cubicBezTo>
                <a:cubicBezTo>
                  <a:pt x="5219867" y="3856967"/>
                  <a:pt x="5212732" y="3867226"/>
                  <a:pt x="5203360" y="3875036"/>
                </a:cubicBezTo>
                <a:cubicBezTo>
                  <a:pt x="5195395" y="3881673"/>
                  <a:pt x="5185229" y="3885401"/>
                  <a:pt x="5177480" y="3892289"/>
                </a:cubicBezTo>
                <a:cubicBezTo>
                  <a:pt x="5159244" y="3908499"/>
                  <a:pt x="5146023" y="3930513"/>
                  <a:pt x="5125722" y="3944047"/>
                </a:cubicBezTo>
                <a:cubicBezTo>
                  <a:pt x="5061470" y="3986883"/>
                  <a:pt x="5140384" y="3931829"/>
                  <a:pt x="5073963" y="3987179"/>
                </a:cubicBezTo>
                <a:cubicBezTo>
                  <a:pt x="5065998" y="3993816"/>
                  <a:pt x="5055833" y="3997544"/>
                  <a:pt x="5048084" y="4004432"/>
                </a:cubicBezTo>
                <a:cubicBezTo>
                  <a:pt x="4959459" y="4083211"/>
                  <a:pt x="5029178" y="4034291"/>
                  <a:pt x="4970446" y="4073443"/>
                </a:cubicBezTo>
                <a:cubicBezTo>
                  <a:pt x="4938814" y="4120892"/>
                  <a:pt x="4970448" y="4080630"/>
                  <a:pt x="4927314" y="4116575"/>
                </a:cubicBezTo>
                <a:cubicBezTo>
                  <a:pt x="4884234" y="4152475"/>
                  <a:pt x="4921037" y="4135921"/>
                  <a:pt x="4875556" y="4151081"/>
                </a:cubicBezTo>
                <a:cubicBezTo>
                  <a:pt x="4846801" y="4194213"/>
                  <a:pt x="4866930" y="4171209"/>
                  <a:pt x="4806544" y="4211466"/>
                </a:cubicBezTo>
                <a:lnTo>
                  <a:pt x="4780665" y="4228719"/>
                </a:lnTo>
                <a:lnTo>
                  <a:pt x="4754786" y="4245972"/>
                </a:lnTo>
                <a:cubicBezTo>
                  <a:pt x="4722907" y="4293790"/>
                  <a:pt x="4755773" y="4255967"/>
                  <a:pt x="4711654" y="4280477"/>
                </a:cubicBezTo>
                <a:cubicBezTo>
                  <a:pt x="4627622" y="4327161"/>
                  <a:pt x="4692824" y="4306751"/>
                  <a:pt x="4625390" y="4323609"/>
                </a:cubicBezTo>
                <a:cubicBezTo>
                  <a:pt x="4619639" y="4332236"/>
                  <a:pt x="4616233" y="4343012"/>
                  <a:pt x="4608137" y="4349489"/>
                </a:cubicBezTo>
                <a:cubicBezTo>
                  <a:pt x="4601037" y="4355169"/>
                  <a:pt x="4590616" y="4354533"/>
                  <a:pt x="4582258" y="4358115"/>
                </a:cubicBezTo>
                <a:cubicBezTo>
                  <a:pt x="4570438" y="4363181"/>
                  <a:pt x="4558917" y="4368988"/>
                  <a:pt x="4547752" y="4375368"/>
                </a:cubicBezTo>
                <a:cubicBezTo>
                  <a:pt x="4538750" y="4380512"/>
                  <a:pt x="4531803" y="4389642"/>
                  <a:pt x="4521873" y="4392621"/>
                </a:cubicBezTo>
                <a:cubicBezTo>
                  <a:pt x="4502398" y="4398464"/>
                  <a:pt x="4481493" y="4397610"/>
                  <a:pt x="4461488" y="4401247"/>
                </a:cubicBezTo>
                <a:cubicBezTo>
                  <a:pt x="4449823" y="4403368"/>
                  <a:pt x="4438338" y="4406467"/>
                  <a:pt x="4426982" y="4409874"/>
                </a:cubicBezTo>
                <a:cubicBezTo>
                  <a:pt x="4409563" y="4415100"/>
                  <a:pt x="4393162" y="4424136"/>
                  <a:pt x="4375224" y="4427126"/>
                </a:cubicBezTo>
                <a:lnTo>
                  <a:pt x="4323465" y="4435753"/>
                </a:lnTo>
                <a:cubicBezTo>
                  <a:pt x="4314839" y="4441504"/>
                  <a:pt x="4306859" y="4448369"/>
                  <a:pt x="4297586" y="4453006"/>
                </a:cubicBezTo>
                <a:cubicBezTo>
                  <a:pt x="4289453" y="4457072"/>
                  <a:pt x="4279656" y="4457216"/>
                  <a:pt x="4271707" y="4461632"/>
                </a:cubicBezTo>
                <a:cubicBezTo>
                  <a:pt x="4182720" y="4511069"/>
                  <a:pt x="4252627" y="4485245"/>
                  <a:pt x="4194069" y="4504764"/>
                </a:cubicBezTo>
                <a:cubicBezTo>
                  <a:pt x="4119904" y="4554208"/>
                  <a:pt x="4213740" y="4494929"/>
                  <a:pt x="4142310" y="4530643"/>
                </a:cubicBezTo>
                <a:cubicBezTo>
                  <a:pt x="4085873" y="4558861"/>
                  <a:pt x="4147775" y="4535626"/>
                  <a:pt x="4090552" y="4573775"/>
                </a:cubicBezTo>
                <a:cubicBezTo>
                  <a:pt x="4082986" y="4578819"/>
                  <a:pt x="4073299" y="4579526"/>
                  <a:pt x="4064673" y="4582402"/>
                </a:cubicBezTo>
                <a:cubicBezTo>
                  <a:pt x="4003821" y="4643253"/>
                  <a:pt x="4034737" y="4623248"/>
                  <a:pt x="3978409" y="4651413"/>
                </a:cubicBezTo>
                <a:cubicBezTo>
                  <a:pt x="3972658" y="4660039"/>
                  <a:pt x="3968958" y="4670465"/>
                  <a:pt x="3961156" y="4677292"/>
                </a:cubicBezTo>
                <a:cubicBezTo>
                  <a:pt x="3924647" y="4709237"/>
                  <a:pt x="3919063" y="4708576"/>
                  <a:pt x="3883518" y="4720424"/>
                </a:cubicBezTo>
                <a:cubicBezTo>
                  <a:pt x="3862124" y="4718778"/>
                  <a:pt x="3782733" y="4721791"/>
                  <a:pt x="3745495" y="4703172"/>
                </a:cubicBezTo>
                <a:cubicBezTo>
                  <a:pt x="3736222" y="4698536"/>
                  <a:pt x="3728242" y="4691670"/>
                  <a:pt x="3719616" y="4685919"/>
                </a:cubicBezTo>
                <a:cubicBezTo>
                  <a:pt x="3685110" y="4688794"/>
                  <a:pt x="3650253" y="4688853"/>
                  <a:pt x="3616099" y="4694545"/>
                </a:cubicBezTo>
                <a:cubicBezTo>
                  <a:pt x="3598160" y="4697535"/>
                  <a:pt x="3581594" y="4706047"/>
                  <a:pt x="3564341" y="4711798"/>
                </a:cubicBezTo>
                <a:lnTo>
                  <a:pt x="3538461" y="4720424"/>
                </a:lnTo>
                <a:cubicBezTo>
                  <a:pt x="3464295" y="4769869"/>
                  <a:pt x="3558132" y="4710588"/>
                  <a:pt x="3486703" y="4746304"/>
                </a:cubicBezTo>
                <a:cubicBezTo>
                  <a:pt x="3419823" y="4779745"/>
                  <a:pt x="3499985" y="4750505"/>
                  <a:pt x="3434944" y="4772183"/>
                </a:cubicBezTo>
                <a:cubicBezTo>
                  <a:pt x="3426318" y="4777934"/>
                  <a:pt x="3418539" y="4785225"/>
                  <a:pt x="3409065" y="4789436"/>
                </a:cubicBezTo>
                <a:cubicBezTo>
                  <a:pt x="3368669" y="4807390"/>
                  <a:pt x="3354765" y="4806295"/>
                  <a:pt x="3314175" y="4815315"/>
                </a:cubicBezTo>
                <a:cubicBezTo>
                  <a:pt x="3302601" y="4817887"/>
                  <a:pt x="3291025" y="4820534"/>
                  <a:pt x="3279669" y="4823941"/>
                </a:cubicBezTo>
                <a:cubicBezTo>
                  <a:pt x="3262250" y="4829167"/>
                  <a:pt x="3245743" y="4837627"/>
                  <a:pt x="3227910" y="4841194"/>
                </a:cubicBezTo>
                <a:cubicBezTo>
                  <a:pt x="3213533" y="4844070"/>
                  <a:pt x="3199002" y="4846265"/>
                  <a:pt x="3184778" y="4849821"/>
                </a:cubicBezTo>
                <a:cubicBezTo>
                  <a:pt x="3175957" y="4852026"/>
                  <a:pt x="3167720" y="4856242"/>
                  <a:pt x="3158899" y="4858447"/>
                </a:cubicBezTo>
                <a:cubicBezTo>
                  <a:pt x="3144675" y="4862003"/>
                  <a:pt x="3129912" y="4863216"/>
                  <a:pt x="3115767" y="4867074"/>
                </a:cubicBezTo>
                <a:cubicBezTo>
                  <a:pt x="3098222" y="4871859"/>
                  <a:pt x="3064009" y="4884326"/>
                  <a:pt x="3064009" y="4884326"/>
                </a:cubicBezTo>
                <a:cubicBezTo>
                  <a:pt x="3020877" y="4881451"/>
                  <a:pt x="2977406" y="4881813"/>
                  <a:pt x="2934612" y="4875700"/>
                </a:cubicBezTo>
                <a:cubicBezTo>
                  <a:pt x="2899543" y="4870690"/>
                  <a:pt x="2882864" y="4859686"/>
                  <a:pt x="2856975" y="4841194"/>
                </a:cubicBezTo>
                <a:cubicBezTo>
                  <a:pt x="2845276" y="4832837"/>
                  <a:pt x="2834952" y="4822448"/>
                  <a:pt x="2822469" y="4815315"/>
                </a:cubicBezTo>
                <a:cubicBezTo>
                  <a:pt x="2814574" y="4810804"/>
                  <a:pt x="2805216" y="4809564"/>
                  <a:pt x="2796590" y="4806689"/>
                </a:cubicBezTo>
                <a:cubicBezTo>
                  <a:pt x="2787963" y="4800938"/>
                  <a:pt x="2779983" y="4794073"/>
                  <a:pt x="2770710" y="4789436"/>
                </a:cubicBezTo>
                <a:cubicBezTo>
                  <a:pt x="2762577" y="4785369"/>
                  <a:pt x="2752397" y="4785853"/>
                  <a:pt x="2744831" y="4780809"/>
                </a:cubicBezTo>
                <a:cubicBezTo>
                  <a:pt x="2734680" y="4774042"/>
                  <a:pt x="2729616" y="4760855"/>
                  <a:pt x="2718952" y="4754930"/>
                </a:cubicBezTo>
                <a:cubicBezTo>
                  <a:pt x="2641258" y="4711767"/>
                  <a:pt x="2693100" y="4754945"/>
                  <a:pt x="2641314" y="4729051"/>
                </a:cubicBezTo>
                <a:cubicBezTo>
                  <a:pt x="2610642" y="4713715"/>
                  <a:pt x="2590583" y="4701651"/>
                  <a:pt x="2555050" y="4694545"/>
                </a:cubicBezTo>
                <a:cubicBezTo>
                  <a:pt x="2540673" y="4691670"/>
                  <a:pt x="2526063" y="4689777"/>
                  <a:pt x="2511918" y="4685919"/>
                </a:cubicBezTo>
                <a:cubicBezTo>
                  <a:pt x="2451380" y="4669409"/>
                  <a:pt x="2476194" y="4670148"/>
                  <a:pt x="2425654" y="4660040"/>
                </a:cubicBezTo>
                <a:cubicBezTo>
                  <a:pt x="2384183" y="4651746"/>
                  <a:pt x="2347307" y="4648090"/>
                  <a:pt x="2304884" y="4642787"/>
                </a:cubicBezTo>
                <a:cubicBezTo>
                  <a:pt x="2241878" y="4621785"/>
                  <a:pt x="2270769" y="4629945"/>
                  <a:pt x="2218620" y="4616907"/>
                </a:cubicBezTo>
                <a:cubicBezTo>
                  <a:pt x="2209994" y="4611156"/>
                  <a:pt x="2202270" y="4603739"/>
                  <a:pt x="2192741" y="4599655"/>
                </a:cubicBezTo>
                <a:cubicBezTo>
                  <a:pt x="2181844" y="4594985"/>
                  <a:pt x="2169809" y="4593600"/>
                  <a:pt x="2158235" y="4591028"/>
                </a:cubicBezTo>
                <a:cubicBezTo>
                  <a:pt x="2126553" y="4583988"/>
                  <a:pt x="2110667" y="4582796"/>
                  <a:pt x="2080597" y="4573775"/>
                </a:cubicBezTo>
                <a:cubicBezTo>
                  <a:pt x="2063178" y="4568549"/>
                  <a:pt x="2046092" y="4562274"/>
                  <a:pt x="2028839" y="4556523"/>
                </a:cubicBezTo>
                <a:cubicBezTo>
                  <a:pt x="2003247" y="4547992"/>
                  <a:pt x="1988985" y="4542047"/>
                  <a:pt x="1959827" y="4539270"/>
                </a:cubicBezTo>
                <a:cubicBezTo>
                  <a:pt x="1913938" y="4534900"/>
                  <a:pt x="1867812" y="4533519"/>
                  <a:pt x="1821805" y="4530643"/>
                </a:cubicBezTo>
                <a:cubicBezTo>
                  <a:pt x="1813179" y="4527768"/>
                  <a:pt x="1804059" y="4526083"/>
                  <a:pt x="1795926" y="4522017"/>
                </a:cubicBezTo>
                <a:cubicBezTo>
                  <a:pt x="1729036" y="4488572"/>
                  <a:pt x="1809214" y="4517819"/>
                  <a:pt x="1744167" y="4496138"/>
                </a:cubicBezTo>
                <a:cubicBezTo>
                  <a:pt x="1686970" y="4458006"/>
                  <a:pt x="1750526" y="4502821"/>
                  <a:pt x="1692409" y="4453006"/>
                </a:cubicBezTo>
                <a:cubicBezTo>
                  <a:pt x="1681493" y="4443649"/>
                  <a:pt x="1668069" y="4437292"/>
                  <a:pt x="1657903" y="4427126"/>
                </a:cubicBezTo>
                <a:cubicBezTo>
                  <a:pt x="1647737" y="4416960"/>
                  <a:pt x="1642770" y="4402173"/>
                  <a:pt x="1632024" y="4392621"/>
                </a:cubicBezTo>
                <a:cubicBezTo>
                  <a:pt x="1616526" y="4378845"/>
                  <a:pt x="1597518" y="4369617"/>
                  <a:pt x="1580265" y="4358115"/>
                </a:cubicBezTo>
                <a:cubicBezTo>
                  <a:pt x="1571639" y="4352364"/>
                  <a:pt x="1564222" y="4344141"/>
                  <a:pt x="1554386" y="4340862"/>
                </a:cubicBezTo>
                <a:lnTo>
                  <a:pt x="1502627" y="4323609"/>
                </a:lnTo>
                <a:cubicBezTo>
                  <a:pt x="1494001" y="4320734"/>
                  <a:pt x="1485717" y="4316478"/>
                  <a:pt x="1476748" y="4314983"/>
                </a:cubicBezTo>
                <a:lnTo>
                  <a:pt x="1424990" y="4306357"/>
                </a:lnTo>
                <a:cubicBezTo>
                  <a:pt x="1407737" y="4300606"/>
                  <a:pt x="1391170" y="4292094"/>
                  <a:pt x="1373231" y="4289104"/>
                </a:cubicBezTo>
                <a:cubicBezTo>
                  <a:pt x="1312504" y="4278982"/>
                  <a:pt x="1338066" y="4286008"/>
                  <a:pt x="1295593" y="4271851"/>
                </a:cubicBezTo>
                <a:cubicBezTo>
                  <a:pt x="1249249" y="4240954"/>
                  <a:pt x="1257814" y="4240107"/>
                  <a:pt x="1217956" y="4228719"/>
                </a:cubicBezTo>
                <a:cubicBezTo>
                  <a:pt x="1206556" y="4225462"/>
                  <a:pt x="1194952" y="4222968"/>
                  <a:pt x="1183450" y="4220092"/>
                </a:cubicBezTo>
                <a:cubicBezTo>
                  <a:pt x="1174824" y="4214341"/>
                  <a:pt x="1166844" y="4207476"/>
                  <a:pt x="1157571" y="4202840"/>
                </a:cubicBezTo>
                <a:cubicBezTo>
                  <a:pt x="1149438" y="4198773"/>
                  <a:pt x="1139641" y="4198629"/>
                  <a:pt x="1131692" y="4194213"/>
                </a:cubicBezTo>
                <a:cubicBezTo>
                  <a:pt x="1042711" y="4144778"/>
                  <a:pt x="1112610" y="4170599"/>
                  <a:pt x="1054054" y="4151081"/>
                </a:cubicBezTo>
                <a:cubicBezTo>
                  <a:pt x="1022706" y="4119733"/>
                  <a:pt x="1029959" y="4129426"/>
                  <a:pt x="1002295" y="4090696"/>
                </a:cubicBezTo>
                <a:cubicBezTo>
                  <a:pt x="996269" y="4082260"/>
                  <a:pt x="992374" y="4072148"/>
                  <a:pt x="985043" y="4064817"/>
                </a:cubicBezTo>
                <a:cubicBezTo>
                  <a:pt x="977712" y="4057486"/>
                  <a:pt x="967790" y="4053315"/>
                  <a:pt x="959163" y="4047564"/>
                </a:cubicBezTo>
                <a:cubicBezTo>
                  <a:pt x="942666" y="3998071"/>
                  <a:pt x="962351" y="4044269"/>
                  <a:pt x="924658" y="3995806"/>
                </a:cubicBezTo>
                <a:cubicBezTo>
                  <a:pt x="911928" y="3979438"/>
                  <a:pt x="901654" y="3961300"/>
                  <a:pt x="890152" y="3944047"/>
                </a:cubicBezTo>
                <a:cubicBezTo>
                  <a:pt x="884401" y="3935421"/>
                  <a:pt x="880230" y="3925499"/>
                  <a:pt x="872899" y="3918168"/>
                </a:cubicBezTo>
                <a:cubicBezTo>
                  <a:pt x="864273" y="3909542"/>
                  <a:pt x="856392" y="3900099"/>
                  <a:pt x="847020" y="3892289"/>
                </a:cubicBezTo>
                <a:cubicBezTo>
                  <a:pt x="839055" y="3885652"/>
                  <a:pt x="830977" y="3878315"/>
                  <a:pt x="821141" y="3875036"/>
                </a:cubicBezTo>
                <a:cubicBezTo>
                  <a:pt x="804548" y="3869505"/>
                  <a:pt x="786635" y="3869285"/>
                  <a:pt x="769382" y="3866409"/>
                </a:cubicBezTo>
                <a:cubicBezTo>
                  <a:pt x="718608" y="3841023"/>
                  <a:pt x="747080" y="3853225"/>
                  <a:pt x="683118" y="3831904"/>
                </a:cubicBezTo>
                <a:cubicBezTo>
                  <a:pt x="674492" y="3829028"/>
                  <a:pt x="664805" y="3828321"/>
                  <a:pt x="657239" y="3823277"/>
                </a:cubicBezTo>
                <a:cubicBezTo>
                  <a:pt x="623794" y="3800980"/>
                  <a:pt x="641196" y="3809302"/>
                  <a:pt x="605480" y="3797398"/>
                </a:cubicBezTo>
                <a:cubicBezTo>
                  <a:pt x="599729" y="3788772"/>
                  <a:pt x="595558" y="3778850"/>
                  <a:pt x="588227" y="3771519"/>
                </a:cubicBezTo>
                <a:cubicBezTo>
                  <a:pt x="580896" y="3764188"/>
                  <a:pt x="570784" y="3760292"/>
                  <a:pt x="562348" y="3754266"/>
                </a:cubicBezTo>
                <a:cubicBezTo>
                  <a:pt x="550649" y="3745909"/>
                  <a:pt x="538759" y="3737744"/>
                  <a:pt x="527843" y="3728387"/>
                </a:cubicBezTo>
                <a:cubicBezTo>
                  <a:pt x="518580" y="3720447"/>
                  <a:pt x="511593" y="3709997"/>
                  <a:pt x="501963" y="3702507"/>
                </a:cubicBezTo>
                <a:cubicBezTo>
                  <a:pt x="485596" y="3689777"/>
                  <a:pt x="450205" y="3668002"/>
                  <a:pt x="450205" y="3668002"/>
                </a:cubicBezTo>
                <a:cubicBezTo>
                  <a:pt x="438703" y="3650749"/>
                  <a:pt x="422256" y="3635915"/>
                  <a:pt x="415699" y="3616243"/>
                </a:cubicBezTo>
                <a:cubicBezTo>
                  <a:pt x="403795" y="3580528"/>
                  <a:pt x="412117" y="3597930"/>
                  <a:pt x="389820" y="3564485"/>
                </a:cubicBezTo>
                <a:cubicBezTo>
                  <a:pt x="387057" y="3553434"/>
                  <a:pt x="378753" y="3516472"/>
                  <a:pt x="372567" y="3504100"/>
                </a:cubicBezTo>
                <a:cubicBezTo>
                  <a:pt x="367930" y="3494827"/>
                  <a:pt x="361065" y="3486847"/>
                  <a:pt x="355314" y="3478221"/>
                </a:cubicBezTo>
                <a:cubicBezTo>
                  <a:pt x="323861" y="3383854"/>
                  <a:pt x="374021" y="3526778"/>
                  <a:pt x="329435" y="3426462"/>
                </a:cubicBezTo>
                <a:cubicBezTo>
                  <a:pt x="322049" y="3409844"/>
                  <a:pt x="317933" y="3391957"/>
                  <a:pt x="312182" y="3374704"/>
                </a:cubicBezTo>
                <a:cubicBezTo>
                  <a:pt x="309306" y="3366077"/>
                  <a:pt x="307623" y="3356957"/>
                  <a:pt x="303556" y="3348824"/>
                </a:cubicBezTo>
                <a:cubicBezTo>
                  <a:pt x="297805" y="3337322"/>
                  <a:pt x="292919" y="3325346"/>
                  <a:pt x="286303" y="3314319"/>
                </a:cubicBezTo>
                <a:cubicBezTo>
                  <a:pt x="275635" y="3296538"/>
                  <a:pt x="251797" y="3262560"/>
                  <a:pt x="251797" y="3262560"/>
                </a:cubicBezTo>
                <a:cubicBezTo>
                  <a:pt x="230115" y="3197513"/>
                  <a:pt x="259363" y="3277691"/>
                  <a:pt x="225918" y="3210802"/>
                </a:cubicBezTo>
                <a:cubicBezTo>
                  <a:pt x="221852" y="3202669"/>
                  <a:pt x="222972" y="3192023"/>
                  <a:pt x="217292" y="3184923"/>
                </a:cubicBezTo>
                <a:cubicBezTo>
                  <a:pt x="210815" y="3176827"/>
                  <a:pt x="200039" y="3173421"/>
                  <a:pt x="191412" y="3167670"/>
                </a:cubicBezTo>
                <a:lnTo>
                  <a:pt x="139654" y="3090032"/>
                </a:lnTo>
                <a:lnTo>
                  <a:pt x="122401" y="3064153"/>
                </a:lnTo>
                <a:cubicBezTo>
                  <a:pt x="104450" y="2992344"/>
                  <a:pt x="126307" y="3063337"/>
                  <a:pt x="96522" y="3003768"/>
                </a:cubicBezTo>
                <a:cubicBezTo>
                  <a:pt x="92455" y="2995635"/>
                  <a:pt x="93575" y="2984989"/>
                  <a:pt x="87895" y="2977889"/>
                </a:cubicBezTo>
                <a:cubicBezTo>
                  <a:pt x="81418" y="2969793"/>
                  <a:pt x="70642" y="2966387"/>
                  <a:pt x="62016" y="2960636"/>
                </a:cubicBezTo>
                <a:cubicBezTo>
                  <a:pt x="59141" y="2952010"/>
                  <a:pt x="57456" y="2942890"/>
                  <a:pt x="53390" y="2934757"/>
                </a:cubicBezTo>
                <a:cubicBezTo>
                  <a:pt x="48753" y="2925484"/>
                  <a:pt x="41281" y="2917879"/>
                  <a:pt x="36137" y="2908877"/>
                </a:cubicBezTo>
                <a:cubicBezTo>
                  <a:pt x="29757" y="2897712"/>
                  <a:pt x="24635" y="2885874"/>
                  <a:pt x="18884" y="2874372"/>
                </a:cubicBezTo>
                <a:cubicBezTo>
                  <a:pt x="1271" y="2751072"/>
                  <a:pt x="0" y="2767580"/>
                  <a:pt x="18884" y="2572447"/>
                </a:cubicBezTo>
                <a:cubicBezTo>
                  <a:pt x="19883" y="2562128"/>
                  <a:pt x="30386" y="2555194"/>
                  <a:pt x="36137" y="2546568"/>
                </a:cubicBezTo>
                <a:cubicBezTo>
                  <a:pt x="39451" y="2526683"/>
                  <a:pt x="42770" y="2490169"/>
                  <a:pt x="53390" y="2468930"/>
                </a:cubicBezTo>
                <a:cubicBezTo>
                  <a:pt x="58027" y="2459657"/>
                  <a:pt x="64892" y="2451677"/>
                  <a:pt x="70643" y="2443051"/>
                </a:cubicBezTo>
                <a:cubicBezTo>
                  <a:pt x="73518" y="2431549"/>
                  <a:pt x="76012" y="2419945"/>
                  <a:pt x="79269" y="2408545"/>
                </a:cubicBezTo>
                <a:cubicBezTo>
                  <a:pt x="81767" y="2399802"/>
                  <a:pt x="85503" y="2391439"/>
                  <a:pt x="87895" y="2382666"/>
                </a:cubicBezTo>
                <a:cubicBezTo>
                  <a:pt x="94134" y="2359790"/>
                  <a:pt x="97649" y="2336150"/>
                  <a:pt x="105148" y="2313655"/>
                </a:cubicBezTo>
                <a:cubicBezTo>
                  <a:pt x="108024" y="2305028"/>
                  <a:pt x="111570" y="2296597"/>
                  <a:pt x="113775" y="2287775"/>
                </a:cubicBezTo>
                <a:lnTo>
                  <a:pt x="131027" y="2218764"/>
                </a:lnTo>
                <a:cubicBezTo>
                  <a:pt x="133903" y="2198636"/>
                  <a:pt x="139654" y="2178712"/>
                  <a:pt x="139654" y="2158379"/>
                </a:cubicBezTo>
                <a:cubicBezTo>
                  <a:pt x="139654" y="2123754"/>
                  <a:pt x="131027" y="2089487"/>
                  <a:pt x="131027" y="2054862"/>
                </a:cubicBezTo>
                <a:cubicBezTo>
                  <a:pt x="131027" y="1891804"/>
                  <a:pt x="121900" y="1926970"/>
                  <a:pt x="148280" y="1847828"/>
                </a:cubicBezTo>
                <a:cubicBezTo>
                  <a:pt x="163002" y="1744784"/>
                  <a:pt x="148327" y="1821784"/>
                  <a:pt x="165533" y="1761564"/>
                </a:cubicBezTo>
                <a:cubicBezTo>
                  <a:pt x="168790" y="1750164"/>
                  <a:pt x="164095" y="1737122"/>
                  <a:pt x="165533" y="1727058"/>
                </a:cubicBezTo>
                <a:close/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imes"/>
              <a:cs typeface="Times"/>
            </a:endParaRPr>
          </a:p>
        </p:txBody>
      </p:sp>
      <p:sp>
        <p:nvSpPr>
          <p:cNvPr id="5" name="Freeform 4"/>
          <p:cNvSpPr/>
          <p:nvPr/>
        </p:nvSpPr>
        <p:spPr bwMode="auto">
          <a:xfrm>
            <a:off x="2334469" y="3400425"/>
            <a:ext cx="1665288" cy="1492250"/>
          </a:xfrm>
          <a:custGeom>
            <a:avLst/>
            <a:gdLst>
              <a:gd name="connsiteX0" fmla="*/ 1966823 w 6124755"/>
              <a:gd name="connsiteY0" fmla="*/ 5495027 h 5495027"/>
              <a:gd name="connsiteX1" fmla="*/ 2078966 w 6124755"/>
              <a:gd name="connsiteY1" fmla="*/ 5486400 h 5495027"/>
              <a:gd name="connsiteX2" fmla="*/ 2165230 w 6124755"/>
              <a:gd name="connsiteY2" fmla="*/ 5469148 h 5495027"/>
              <a:gd name="connsiteX3" fmla="*/ 2311879 w 6124755"/>
              <a:gd name="connsiteY3" fmla="*/ 5477774 h 5495027"/>
              <a:gd name="connsiteX4" fmla="*/ 2337759 w 6124755"/>
              <a:gd name="connsiteY4" fmla="*/ 5486400 h 5495027"/>
              <a:gd name="connsiteX5" fmla="*/ 2941608 w 6124755"/>
              <a:gd name="connsiteY5" fmla="*/ 5477774 h 5495027"/>
              <a:gd name="connsiteX6" fmla="*/ 2984740 w 6124755"/>
              <a:gd name="connsiteY6" fmla="*/ 5469148 h 5495027"/>
              <a:gd name="connsiteX7" fmla="*/ 3062378 w 6124755"/>
              <a:gd name="connsiteY7" fmla="*/ 5460521 h 5495027"/>
              <a:gd name="connsiteX8" fmla="*/ 3200400 w 6124755"/>
              <a:gd name="connsiteY8" fmla="*/ 5434642 h 5495027"/>
              <a:gd name="connsiteX9" fmla="*/ 3278038 w 6124755"/>
              <a:gd name="connsiteY9" fmla="*/ 5408763 h 5495027"/>
              <a:gd name="connsiteX10" fmla="*/ 3303917 w 6124755"/>
              <a:gd name="connsiteY10" fmla="*/ 5400136 h 5495027"/>
              <a:gd name="connsiteX11" fmla="*/ 3372929 w 6124755"/>
              <a:gd name="connsiteY11" fmla="*/ 5382883 h 5495027"/>
              <a:gd name="connsiteX12" fmla="*/ 3407434 w 6124755"/>
              <a:gd name="connsiteY12" fmla="*/ 5374257 h 5495027"/>
              <a:gd name="connsiteX13" fmla="*/ 3459193 w 6124755"/>
              <a:gd name="connsiteY13" fmla="*/ 5357004 h 5495027"/>
              <a:gd name="connsiteX14" fmla="*/ 3485072 w 6124755"/>
              <a:gd name="connsiteY14" fmla="*/ 5348378 h 5495027"/>
              <a:gd name="connsiteX15" fmla="*/ 3519578 w 6124755"/>
              <a:gd name="connsiteY15" fmla="*/ 5339751 h 5495027"/>
              <a:gd name="connsiteX16" fmla="*/ 3571336 w 6124755"/>
              <a:gd name="connsiteY16" fmla="*/ 5322499 h 5495027"/>
              <a:gd name="connsiteX17" fmla="*/ 3648974 w 6124755"/>
              <a:gd name="connsiteY17" fmla="*/ 5305246 h 5495027"/>
              <a:gd name="connsiteX18" fmla="*/ 3683479 w 6124755"/>
              <a:gd name="connsiteY18" fmla="*/ 5296619 h 5495027"/>
              <a:gd name="connsiteX19" fmla="*/ 3726612 w 6124755"/>
              <a:gd name="connsiteY19" fmla="*/ 5287993 h 5495027"/>
              <a:gd name="connsiteX20" fmla="*/ 3752491 w 6124755"/>
              <a:gd name="connsiteY20" fmla="*/ 5279366 h 5495027"/>
              <a:gd name="connsiteX21" fmla="*/ 3838755 w 6124755"/>
              <a:gd name="connsiteY21" fmla="*/ 5270740 h 5495027"/>
              <a:gd name="connsiteX22" fmla="*/ 3950898 w 6124755"/>
              <a:gd name="connsiteY22" fmla="*/ 5236234 h 5495027"/>
              <a:gd name="connsiteX23" fmla="*/ 4028536 w 6124755"/>
              <a:gd name="connsiteY23" fmla="*/ 5201729 h 5495027"/>
              <a:gd name="connsiteX24" fmla="*/ 4097547 w 6124755"/>
              <a:gd name="connsiteY24" fmla="*/ 5184476 h 5495027"/>
              <a:gd name="connsiteX25" fmla="*/ 4183812 w 6124755"/>
              <a:gd name="connsiteY25" fmla="*/ 5149970 h 5495027"/>
              <a:gd name="connsiteX26" fmla="*/ 4235570 w 6124755"/>
              <a:gd name="connsiteY26" fmla="*/ 5132717 h 5495027"/>
              <a:gd name="connsiteX27" fmla="*/ 4295955 w 6124755"/>
              <a:gd name="connsiteY27" fmla="*/ 5098212 h 5495027"/>
              <a:gd name="connsiteX28" fmla="*/ 4382219 w 6124755"/>
              <a:gd name="connsiteY28" fmla="*/ 5055080 h 5495027"/>
              <a:gd name="connsiteX29" fmla="*/ 4485736 w 6124755"/>
              <a:gd name="connsiteY29" fmla="*/ 4986068 h 5495027"/>
              <a:gd name="connsiteX30" fmla="*/ 4537495 w 6124755"/>
              <a:gd name="connsiteY30" fmla="*/ 4951563 h 5495027"/>
              <a:gd name="connsiteX31" fmla="*/ 4563374 w 6124755"/>
              <a:gd name="connsiteY31" fmla="*/ 4942936 h 5495027"/>
              <a:gd name="connsiteX32" fmla="*/ 4589253 w 6124755"/>
              <a:gd name="connsiteY32" fmla="*/ 4925683 h 5495027"/>
              <a:gd name="connsiteX33" fmla="*/ 4623759 w 6124755"/>
              <a:gd name="connsiteY33" fmla="*/ 4908431 h 5495027"/>
              <a:gd name="connsiteX34" fmla="*/ 4641012 w 6124755"/>
              <a:gd name="connsiteY34" fmla="*/ 4882551 h 5495027"/>
              <a:gd name="connsiteX35" fmla="*/ 4692770 w 6124755"/>
              <a:gd name="connsiteY35" fmla="*/ 4856672 h 5495027"/>
              <a:gd name="connsiteX36" fmla="*/ 4744529 w 6124755"/>
              <a:gd name="connsiteY36" fmla="*/ 4830793 h 5495027"/>
              <a:gd name="connsiteX37" fmla="*/ 4770408 w 6124755"/>
              <a:gd name="connsiteY37" fmla="*/ 4813540 h 5495027"/>
              <a:gd name="connsiteX38" fmla="*/ 4796287 w 6124755"/>
              <a:gd name="connsiteY38" fmla="*/ 4804914 h 5495027"/>
              <a:gd name="connsiteX39" fmla="*/ 4813540 w 6124755"/>
              <a:gd name="connsiteY39" fmla="*/ 4779034 h 5495027"/>
              <a:gd name="connsiteX40" fmla="*/ 4865298 w 6124755"/>
              <a:gd name="connsiteY40" fmla="*/ 4761782 h 5495027"/>
              <a:gd name="connsiteX41" fmla="*/ 4891178 w 6124755"/>
              <a:gd name="connsiteY41" fmla="*/ 4744529 h 5495027"/>
              <a:gd name="connsiteX42" fmla="*/ 4917057 w 6124755"/>
              <a:gd name="connsiteY42" fmla="*/ 4718649 h 5495027"/>
              <a:gd name="connsiteX43" fmla="*/ 4942936 w 6124755"/>
              <a:gd name="connsiteY43" fmla="*/ 4710023 h 5495027"/>
              <a:gd name="connsiteX44" fmla="*/ 5003321 w 6124755"/>
              <a:gd name="connsiteY44" fmla="*/ 4675517 h 5495027"/>
              <a:gd name="connsiteX45" fmla="*/ 5029200 w 6124755"/>
              <a:gd name="connsiteY45" fmla="*/ 4658265 h 5495027"/>
              <a:gd name="connsiteX46" fmla="*/ 5149970 w 6124755"/>
              <a:gd name="connsiteY46" fmla="*/ 4623759 h 5495027"/>
              <a:gd name="connsiteX47" fmla="*/ 5175849 w 6124755"/>
              <a:gd name="connsiteY47" fmla="*/ 4615132 h 5495027"/>
              <a:gd name="connsiteX48" fmla="*/ 5201729 w 6124755"/>
              <a:gd name="connsiteY48" fmla="*/ 4597880 h 5495027"/>
              <a:gd name="connsiteX49" fmla="*/ 5236234 w 6124755"/>
              <a:gd name="connsiteY49" fmla="*/ 4589253 h 5495027"/>
              <a:gd name="connsiteX50" fmla="*/ 5262113 w 6124755"/>
              <a:gd name="connsiteY50" fmla="*/ 4580627 h 5495027"/>
              <a:gd name="connsiteX51" fmla="*/ 5313872 w 6124755"/>
              <a:gd name="connsiteY51" fmla="*/ 4554748 h 5495027"/>
              <a:gd name="connsiteX52" fmla="*/ 5339751 w 6124755"/>
              <a:gd name="connsiteY52" fmla="*/ 4537495 h 5495027"/>
              <a:gd name="connsiteX53" fmla="*/ 5374257 w 6124755"/>
              <a:gd name="connsiteY53" fmla="*/ 4520242 h 5495027"/>
              <a:gd name="connsiteX54" fmla="*/ 5417389 w 6124755"/>
              <a:gd name="connsiteY54" fmla="*/ 4468483 h 5495027"/>
              <a:gd name="connsiteX55" fmla="*/ 5443268 w 6124755"/>
              <a:gd name="connsiteY55" fmla="*/ 4459857 h 5495027"/>
              <a:gd name="connsiteX56" fmla="*/ 5451895 w 6124755"/>
              <a:gd name="connsiteY56" fmla="*/ 4433978 h 5495027"/>
              <a:gd name="connsiteX57" fmla="*/ 5495027 w 6124755"/>
              <a:gd name="connsiteY57" fmla="*/ 4382219 h 5495027"/>
              <a:gd name="connsiteX58" fmla="*/ 5520906 w 6124755"/>
              <a:gd name="connsiteY58" fmla="*/ 4364966 h 5495027"/>
              <a:gd name="connsiteX59" fmla="*/ 5555412 w 6124755"/>
              <a:gd name="connsiteY59" fmla="*/ 4321834 h 5495027"/>
              <a:gd name="connsiteX60" fmla="*/ 5589917 w 6124755"/>
              <a:gd name="connsiteY60" fmla="*/ 4278702 h 5495027"/>
              <a:gd name="connsiteX61" fmla="*/ 5607170 w 6124755"/>
              <a:gd name="connsiteY61" fmla="*/ 4252823 h 5495027"/>
              <a:gd name="connsiteX62" fmla="*/ 5658929 w 6124755"/>
              <a:gd name="connsiteY62" fmla="*/ 4201065 h 5495027"/>
              <a:gd name="connsiteX63" fmla="*/ 5719313 w 6124755"/>
              <a:gd name="connsiteY63" fmla="*/ 4132053 h 5495027"/>
              <a:gd name="connsiteX64" fmla="*/ 5762446 w 6124755"/>
              <a:gd name="connsiteY64" fmla="*/ 4071668 h 5495027"/>
              <a:gd name="connsiteX65" fmla="*/ 5796951 w 6124755"/>
              <a:gd name="connsiteY65" fmla="*/ 4019910 h 5495027"/>
              <a:gd name="connsiteX66" fmla="*/ 5814204 w 6124755"/>
              <a:gd name="connsiteY66" fmla="*/ 3994031 h 5495027"/>
              <a:gd name="connsiteX67" fmla="*/ 5831457 w 6124755"/>
              <a:gd name="connsiteY67" fmla="*/ 3968151 h 5495027"/>
              <a:gd name="connsiteX68" fmla="*/ 5857336 w 6124755"/>
              <a:gd name="connsiteY68" fmla="*/ 3950899 h 5495027"/>
              <a:gd name="connsiteX69" fmla="*/ 5865962 w 6124755"/>
              <a:gd name="connsiteY69" fmla="*/ 3925019 h 5495027"/>
              <a:gd name="connsiteX70" fmla="*/ 5909095 w 6124755"/>
              <a:gd name="connsiteY70" fmla="*/ 3881887 h 5495027"/>
              <a:gd name="connsiteX71" fmla="*/ 5926347 w 6124755"/>
              <a:gd name="connsiteY71" fmla="*/ 3847382 h 5495027"/>
              <a:gd name="connsiteX72" fmla="*/ 5943600 w 6124755"/>
              <a:gd name="connsiteY72" fmla="*/ 3821502 h 5495027"/>
              <a:gd name="connsiteX73" fmla="*/ 5952227 w 6124755"/>
              <a:gd name="connsiteY73" fmla="*/ 3795623 h 5495027"/>
              <a:gd name="connsiteX74" fmla="*/ 5986732 w 6124755"/>
              <a:gd name="connsiteY74" fmla="*/ 3743865 h 5495027"/>
              <a:gd name="connsiteX75" fmla="*/ 5995359 w 6124755"/>
              <a:gd name="connsiteY75" fmla="*/ 3717985 h 5495027"/>
              <a:gd name="connsiteX76" fmla="*/ 6012612 w 6124755"/>
              <a:gd name="connsiteY76" fmla="*/ 3683480 h 5495027"/>
              <a:gd name="connsiteX77" fmla="*/ 6029864 w 6124755"/>
              <a:gd name="connsiteY77" fmla="*/ 3657600 h 5495027"/>
              <a:gd name="connsiteX78" fmla="*/ 6047117 w 6124755"/>
              <a:gd name="connsiteY78" fmla="*/ 3605842 h 5495027"/>
              <a:gd name="connsiteX79" fmla="*/ 6055744 w 6124755"/>
              <a:gd name="connsiteY79" fmla="*/ 3579963 h 5495027"/>
              <a:gd name="connsiteX80" fmla="*/ 6064370 w 6124755"/>
              <a:gd name="connsiteY80" fmla="*/ 3554083 h 5495027"/>
              <a:gd name="connsiteX81" fmla="*/ 6072996 w 6124755"/>
              <a:gd name="connsiteY81" fmla="*/ 2932982 h 5495027"/>
              <a:gd name="connsiteX82" fmla="*/ 6081623 w 6124755"/>
              <a:gd name="connsiteY82" fmla="*/ 2889849 h 5495027"/>
              <a:gd name="connsiteX83" fmla="*/ 6098876 w 6124755"/>
              <a:gd name="connsiteY83" fmla="*/ 2803585 h 5495027"/>
              <a:gd name="connsiteX84" fmla="*/ 6107502 w 6124755"/>
              <a:gd name="connsiteY84" fmla="*/ 2656936 h 5495027"/>
              <a:gd name="connsiteX85" fmla="*/ 6116129 w 6124755"/>
              <a:gd name="connsiteY85" fmla="*/ 2605178 h 5495027"/>
              <a:gd name="connsiteX86" fmla="*/ 6124755 w 6124755"/>
              <a:gd name="connsiteY86" fmla="*/ 2544793 h 5495027"/>
              <a:gd name="connsiteX87" fmla="*/ 6116129 w 6124755"/>
              <a:gd name="connsiteY87" fmla="*/ 2467155 h 5495027"/>
              <a:gd name="connsiteX88" fmla="*/ 6107502 w 6124755"/>
              <a:gd name="connsiteY88" fmla="*/ 2441276 h 5495027"/>
              <a:gd name="connsiteX89" fmla="*/ 6098876 w 6124755"/>
              <a:gd name="connsiteY89" fmla="*/ 2406770 h 5495027"/>
              <a:gd name="connsiteX90" fmla="*/ 6081623 w 6124755"/>
              <a:gd name="connsiteY90" fmla="*/ 2329132 h 5495027"/>
              <a:gd name="connsiteX91" fmla="*/ 6064370 w 6124755"/>
              <a:gd name="connsiteY91" fmla="*/ 2303253 h 5495027"/>
              <a:gd name="connsiteX92" fmla="*/ 6055744 w 6124755"/>
              <a:gd name="connsiteY92" fmla="*/ 2277374 h 5495027"/>
              <a:gd name="connsiteX93" fmla="*/ 6021238 w 6124755"/>
              <a:gd name="connsiteY93" fmla="*/ 2225615 h 5495027"/>
              <a:gd name="connsiteX94" fmla="*/ 6003985 w 6124755"/>
              <a:gd name="connsiteY94" fmla="*/ 2173857 h 5495027"/>
              <a:gd name="connsiteX95" fmla="*/ 5995359 w 6124755"/>
              <a:gd name="connsiteY95" fmla="*/ 2147978 h 5495027"/>
              <a:gd name="connsiteX96" fmla="*/ 5960853 w 6124755"/>
              <a:gd name="connsiteY96" fmla="*/ 2087593 h 5495027"/>
              <a:gd name="connsiteX97" fmla="*/ 5952227 w 6124755"/>
              <a:gd name="connsiteY97" fmla="*/ 2061714 h 5495027"/>
              <a:gd name="connsiteX98" fmla="*/ 5934974 w 6124755"/>
              <a:gd name="connsiteY98" fmla="*/ 2035834 h 5495027"/>
              <a:gd name="connsiteX99" fmla="*/ 5926347 w 6124755"/>
              <a:gd name="connsiteY99" fmla="*/ 2009955 h 5495027"/>
              <a:gd name="connsiteX100" fmla="*/ 5909095 w 6124755"/>
              <a:gd name="connsiteY100" fmla="*/ 1984076 h 5495027"/>
              <a:gd name="connsiteX101" fmla="*/ 5891842 w 6124755"/>
              <a:gd name="connsiteY101" fmla="*/ 1932317 h 5495027"/>
              <a:gd name="connsiteX102" fmla="*/ 5883215 w 6124755"/>
              <a:gd name="connsiteY102" fmla="*/ 1897812 h 5495027"/>
              <a:gd name="connsiteX103" fmla="*/ 5865962 w 6124755"/>
              <a:gd name="connsiteY103" fmla="*/ 1871932 h 5495027"/>
              <a:gd name="connsiteX104" fmla="*/ 5857336 w 6124755"/>
              <a:gd name="connsiteY104" fmla="*/ 1846053 h 5495027"/>
              <a:gd name="connsiteX105" fmla="*/ 5831457 w 6124755"/>
              <a:gd name="connsiteY105" fmla="*/ 1811548 h 5495027"/>
              <a:gd name="connsiteX106" fmla="*/ 5822830 w 6124755"/>
              <a:gd name="connsiteY106" fmla="*/ 1768415 h 5495027"/>
              <a:gd name="connsiteX107" fmla="*/ 5788325 w 6124755"/>
              <a:gd name="connsiteY107" fmla="*/ 1742536 h 5495027"/>
              <a:gd name="connsiteX108" fmla="*/ 5762446 w 6124755"/>
              <a:gd name="connsiteY108" fmla="*/ 1716657 h 5495027"/>
              <a:gd name="connsiteX109" fmla="*/ 5710687 w 6124755"/>
              <a:gd name="connsiteY109" fmla="*/ 1682151 h 5495027"/>
              <a:gd name="connsiteX110" fmla="*/ 5684808 w 6124755"/>
              <a:gd name="connsiteY110" fmla="*/ 1664899 h 5495027"/>
              <a:gd name="connsiteX111" fmla="*/ 5624423 w 6124755"/>
              <a:gd name="connsiteY111" fmla="*/ 1621766 h 5495027"/>
              <a:gd name="connsiteX112" fmla="*/ 5572664 w 6124755"/>
              <a:gd name="connsiteY112" fmla="*/ 1587261 h 5495027"/>
              <a:gd name="connsiteX113" fmla="*/ 5546785 w 6124755"/>
              <a:gd name="connsiteY113" fmla="*/ 1561382 h 5495027"/>
              <a:gd name="connsiteX114" fmla="*/ 5495027 w 6124755"/>
              <a:gd name="connsiteY114" fmla="*/ 1535502 h 5495027"/>
              <a:gd name="connsiteX115" fmla="*/ 5469147 w 6124755"/>
              <a:gd name="connsiteY115" fmla="*/ 1518249 h 5495027"/>
              <a:gd name="connsiteX116" fmla="*/ 5451895 w 6124755"/>
              <a:gd name="connsiteY116" fmla="*/ 1492370 h 5495027"/>
              <a:gd name="connsiteX117" fmla="*/ 5374257 w 6124755"/>
              <a:gd name="connsiteY117" fmla="*/ 1466491 h 5495027"/>
              <a:gd name="connsiteX118" fmla="*/ 5313872 w 6124755"/>
              <a:gd name="connsiteY118" fmla="*/ 1449238 h 5495027"/>
              <a:gd name="connsiteX119" fmla="*/ 5262113 w 6124755"/>
              <a:gd name="connsiteY119" fmla="*/ 1431985 h 5495027"/>
              <a:gd name="connsiteX120" fmla="*/ 5236234 w 6124755"/>
              <a:gd name="connsiteY120" fmla="*/ 1423359 h 5495027"/>
              <a:gd name="connsiteX121" fmla="*/ 5175849 w 6124755"/>
              <a:gd name="connsiteY121" fmla="*/ 1406106 h 5495027"/>
              <a:gd name="connsiteX122" fmla="*/ 5149970 w 6124755"/>
              <a:gd name="connsiteY122" fmla="*/ 1388853 h 5495027"/>
              <a:gd name="connsiteX123" fmla="*/ 5011947 w 6124755"/>
              <a:gd name="connsiteY123" fmla="*/ 1354348 h 5495027"/>
              <a:gd name="connsiteX124" fmla="*/ 4960189 w 6124755"/>
              <a:gd name="connsiteY124" fmla="*/ 1328468 h 5495027"/>
              <a:gd name="connsiteX125" fmla="*/ 4899804 w 6124755"/>
              <a:gd name="connsiteY125" fmla="*/ 1302589 h 5495027"/>
              <a:gd name="connsiteX126" fmla="*/ 4873925 w 6124755"/>
              <a:gd name="connsiteY126" fmla="*/ 1285336 h 5495027"/>
              <a:gd name="connsiteX127" fmla="*/ 4813540 w 6124755"/>
              <a:gd name="connsiteY127" fmla="*/ 1268083 h 5495027"/>
              <a:gd name="connsiteX128" fmla="*/ 4787661 w 6124755"/>
              <a:gd name="connsiteY128" fmla="*/ 1242204 h 5495027"/>
              <a:gd name="connsiteX129" fmla="*/ 4727276 w 6124755"/>
              <a:gd name="connsiteY129" fmla="*/ 1216325 h 5495027"/>
              <a:gd name="connsiteX130" fmla="*/ 4701396 w 6124755"/>
              <a:gd name="connsiteY130" fmla="*/ 1190446 h 5495027"/>
              <a:gd name="connsiteX131" fmla="*/ 4649638 w 6124755"/>
              <a:gd name="connsiteY131" fmla="*/ 1173193 h 5495027"/>
              <a:gd name="connsiteX132" fmla="*/ 4597879 w 6124755"/>
              <a:gd name="connsiteY132" fmla="*/ 1147314 h 5495027"/>
              <a:gd name="connsiteX133" fmla="*/ 4572000 w 6124755"/>
              <a:gd name="connsiteY133" fmla="*/ 1130061 h 5495027"/>
              <a:gd name="connsiteX134" fmla="*/ 4537495 w 6124755"/>
              <a:gd name="connsiteY134" fmla="*/ 1112808 h 5495027"/>
              <a:gd name="connsiteX135" fmla="*/ 4485736 w 6124755"/>
              <a:gd name="connsiteY135" fmla="*/ 1086929 h 5495027"/>
              <a:gd name="connsiteX136" fmla="*/ 4416725 w 6124755"/>
              <a:gd name="connsiteY136" fmla="*/ 1061049 h 5495027"/>
              <a:gd name="connsiteX137" fmla="*/ 4390846 w 6124755"/>
              <a:gd name="connsiteY137" fmla="*/ 1043797 h 5495027"/>
              <a:gd name="connsiteX138" fmla="*/ 4313208 w 6124755"/>
              <a:gd name="connsiteY138" fmla="*/ 1026544 h 5495027"/>
              <a:gd name="connsiteX139" fmla="*/ 4278702 w 6124755"/>
              <a:gd name="connsiteY139" fmla="*/ 1017917 h 5495027"/>
              <a:gd name="connsiteX140" fmla="*/ 4244196 w 6124755"/>
              <a:gd name="connsiteY140" fmla="*/ 992038 h 5495027"/>
              <a:gd name="connsiteX141" fmla="*/ 4218317 w 6124755"/>
              <a:gd name="connsiteY141" fmla="*/ 966159 h 5495027"/>
              <a:gd name="connsiteX142" fmla="*/ 4192438 w 6124755"/>
              <a:gd name="connsiteY142" fmla="*/ 957532 h 5495027"/>
              <a:gd name="connsiteX143" fmla="*/ 4114800 w 6124755"/>
              <a:gd name="connsiteY143" fmla="*/ 914400 h 5495027"/>
              <a:gd name="connsiteX144" fmla="*/ 4080295 w 6124755"/>
              <a:gd name="connsiteY144" fmla="*/ 888521 h 5495027"/>
              <a:gd name="connsiteX145" fmla="*/ 4054415 w 6124755"/>
              <a:gd name="connsiteY145" fmla="*/ 871268 h 5495027"/>
              <a:gd name="connsiteX146" fmla="*/ 4002657 w 6124755"/>
              <a:gd name="connsiteY146" fmla="*/ 819510 h 5495027"/>
              <a:gd name="connsiteX147" fmla="*/ 3925019 w 6124755"/>
              <a:gd name="connsiteY147" fmla="*/ 767751 h 5495027"/>
              <a:gd name="connsiteX148" fmla="*/ 3899140 w 6124755"/>
              <a:gd name="connsiteY148" fmla="*/ 750499 h 5495027"/>
              <a:gd name="connsiteX149" fmla="*/ 3864634 w 6124755"/>
              <a:gd name="connsiteY149" fmla="*/ 741872 h 5495027"/>
              <a:gd name="connsiteX150" fmla="*/ 3838755 w 6124755"/>
              <a:gd name="connsiteY150" fmla="*/ 724619 h 5495027"/>
              <a:gd name="connsiteX151" fmla="*/ 3812876 w 6124755"/>
              <a:gd name="connsiteY151" fmla="*/ 715993 h 5495027"/>
              <a:gd name="connsiteX152" fmla="*/ 3735238 w 6124755"/>
              <a:gd name="connsiteY152" fmla="*/ 672861 h 5495027"/>
              <a:gd name="connsiteX153" fmla="*/ 3683479 w 6124755"/>
              <a:gd name="connsiteY153" fmla="*/ 629729 h 5495027"/>
              <a:gd name="connsiteX154" fmla="*/ 3657600 w 6124755"/>
              <a:gd name="connsiteY154" fmla="*/ 621102 h 5495027"/>
              <a:gd name="connsiteX155" fmla="*/ 3631721 w 6124755"/>
              <a:gd name="connsiteY155" fmla="*/ 595223 h 5495027"/>
              <a:gd name="connsiteX156" fmla="*/ 3605842 w 6124755"/>
              <a:gd name="connsiteY156" fmla="*/ 586597 h 5495027"/>
              <a:gd name="connsiteX157" fmla="*/ 3554083 w 6124755"/>
              <a:gd name="connsiteY157" fmla="*/ 552091 h 5495027"/>
              <a:gd name="connsiteX158" fmla="*/ 3502325 w 6124755"/>
              <a:gd name="connsiteY158" fmla="*/ 517585 h 5495027"/>
              <a:gd name="connsiteX159" fmla="*/ 3476446 w 6124755"/>
              <a:gd name="connsiteY159" fmla="*/ 500332 h 5495027"/>
              <a:gd name="connsiteX160" fmla="*/ 3450566 w 6124755"/>
              <a:gd name="connsiteY160" fmla="*/ 491706 h 5495027"/>
              <a:gd name="connsiteX161" fmla="*/ 3355676 w 6124755"/>
              <a:gd name="connsiteY161" fmla="*/ 448574 h 5495027"/>
              <a:gd name="connsiteX162" fmla="*/ 3295291 w 6124755"/>
              <a:gd name="connsiteY162" fmla="*/ 396815 h 5495027"/>
              <a:gd name="connsiteX163" fmla="*/ 3269412 w 6124755"/>
              <a:gd name="connsiteY163" fmla="*/ 362310 h 5495027"/>
              <a:gd name="connsiteX164" fmla="*/ 3217653 w 6124755"/>
              <a:gd name="connsiteY164" fmla="*/ 319178 h 5495027"/>
              <a:gd name="connsiteX165" fmla="*/ 3165895 w 6124755"/>
              <a:gd name="connsiteY165" fmla="*/ 276046 h 5495027"/>
              <a:gd name="connsiteX166" fmla="*/ 3148642 w 6124755"/>
              <a:gd name="connsiteY166" fmla="*/ 250166 h 5495027"/>
              <a:gd name="connsiteX167" fmla="*/ 3122762 w 6124755"/>
              <a:gd name="connsiteY167" fmla="*/ 232914 h 5495027"/>
              <a:gd name="connsiteX168" fmla="*/ 3079630 w 6124755"/>
              <a:gd name="connsiteY168" fmla="*/ 181155 h 5495027"/>
              <a:gd name="connsiteX169" fmla="*/ 3001993 w 6124755"/>
              <a:gd name="connsiteY169" fmla="*/ 120770 h 5495027"/>
              <a:gd name="connsiteX170" fmla="*/ 2941608 w 6124755"/>
              <a:gd name="connsiteY170" fmla="*/ 77638 h 5495027"/>
              <a:gd name="connsiteX171" fmla="*/ 2915729 w 6124755"/>
              <a:gd name="connsiteY171" fmla="*/ 69012 h 5495027"/>
              <a:gd name="connsiteX172" fmla="*/ 2889849 w 6124755"/>
              <a:gd name="connsiteY172" fmla="*/ 43132 h 5495027"/>
              <a:gd name="connsiteX173" fmla="*/ 2829464 w 6124755"/>
              <a:gd name="connsiteY173" fmla="*/ 8627 h 5495027"/>
              <a:gd name="connsiteX174" fmla="*/ 2803585 w 6124755"/>
              <a:gd name="connsiteY174" fmla="*/ 0 h 5495027"/>
              <a:gd name="connsiteX175" fmla="*/ 2527540 w 6124755"/>
              <a:gd name="connsiteY175" fmla="*/ 8627 h 5495027"/>
              <a:gd name="connsiteX176" fmla="*/ 2475781 w 6124755"/>
              <a:gd name="connsiteY176" fmla="*/ 43132 h 5495027"/>
              <a:gd name="connsiteX177" fmla="*/ 2449902 w 6124755"/>
              <a:gd name="connsiteY177" fmla="*/ 51759 h 5495027"/>
              <a:gd name="connsiteX178" fmla="*/ 2398144 w 6124755"/>
              <a:gd name="connsiteY178" fmla="*/ 86265 h 5495027"/>
              <a:gd name="connsiteX179" fmla="*/ 2380891 w 6124755"/>
              <a:gd name="connsiteY179" fmla="*/ 112144 h 5495027"/>
              <a:gd name="connsiteX180" fmla="*/ 2329132 w 6124755"/>
              <a:gd name="connsiteY180" fmla="*/ 155276 h 5495027"/>
              <a:gd name="connsiteX181" fmla="*/ 2294627 w 6124755"/>
              <a:gd name="connsiteY181" fmla="*/ 207034 h 5495027"/>
              <a:gd name="connsiteX182" fmla="*/ 2286000 w 6124755"/>
              <a:gd name="connsiteY182" fmla="*/ 232914 h 5495027"/>
              <a:gd name="connsiteX183" fmla="*/ 2251495 w 6124755"/>
              <a:gd name="connsiteY183" fmla="*/ 284672 h 5495027"/>
              <a:gd name="connsiteX184" fmla="*/ 2234242 w 6124755"/>
              <a:gd name="connsiteY184" fmla="*/ 319178 h 5495027"/>
              <a:gd name="connsiteX185" fmla="*/ 2216989 w 6124755"/>
              <a:gd name="connsiteY185" fmla="*/ 345057 h 5495027"/>
              <a:gd name="connsiteX186" fmla="*/ 2208362 w 6124755"/>
              <a:gd name="connsiteY186" fmla="*/ 370936 h 5495027"/>
              <a:gd name="connsiteX187" fmla="*/ 2182483 w 6124755"/>
              <a:gd name="connsiteY187" fmla="*/ 396815 h 5495027"/>
              <a:gd name="connsiteX188" fmla="*/ 2165230 w 6124755"/>
              <a:gd name="connsiteY188" fmla="*/ 422695 h 5495027"/>
              <a:gd name="connsiteX189" fmla="*/ 2113472 w 6124755"/>
              <a:gd name="connsiteY189" fmla="*/ 457200 h 5495027"/>
              <a:gd name="connsiteX190" fmla="*/ 2096219 w 6124755"/>
              <a:gd name="connsiteY190" fmla="*/ 483080 h 5495027"/>
              <a:gd name="connsiteX191" fmla="*/ 2070340 w 6124755"/>
              <a:gd name="connsiteY191" fmla="*/ 491706 h 5495027"/>
              <a:gd name="connsiteX192" fmla="*/ 2044461 w 6124755"/>
              <a:gd name="connsiteY192" fmla="*/ 508959 h 5495027"/>
              <a:gd name="connsiteX193" fmla="*/ 1984076 w 6124755"/>
              <a:gd name="connsiteY193" fmla="*/ 586597 h 5495027"/>
              <a:gd name="connsiteX194" fmla="*/ 1932317 w 6124755"/>
              <a:gd name="connsiteY194" fmla="*/ 629729 h 5495027"/>
              <a:gd name="connsiteX195" fmla="*/ 1915064 w 6124755"/>
              <a:gd name="connsiteY195" fmla="*/ 655608 h 5495027"/>
              <a:gd name="connsiteX196" fmla="*/ 1854679 w 6124755"/>
              <a:gd name="connsiteY196" fmla="*/ 698740 h 5495027"/>
              <a:gd name="connsiteX197" fmla="*/ 1828800 w 6124755"/>
              <a:gd name="connsiteY197" fmla="*/ 724619 h 5495027"/>
              <a:gd name="connsiteX198" fmla="*/ 1794295 w 6124755"/>
              <a:gd name="connsiteY198" fmla="*/ 750499 h 5495027"/>
              <a:gd name="connsiteX199" fmla="*/ 1742536 w 6124755"/>
              <a:gd name="connsiteY199" fmla="*/ 802257 h 5495027"/>
              <a:gd name="connsiteX200" fmla="*/ 1699404 w 6124755"/>
              <a:gd name="connsiteY200" fmla="*/ 854015 h 5495027"/>
              <a:gd name="connsiteX201" fmla="*/ 1673525 w 6124755"/>
              <a:gd name="connsiteY201" fmla="*/ 862642 h 5495027"/>
              <a:gd name="connsiteX202" fmla="*/ 1595887 w 6124755"/>
              <a:gd name="connsiteY202" fmla="*/ 923027 h 5495027"/>
              <a:gd name="connsiteX203" fmla="*/ 1570008 w 6124755"/>
              <a:gd name="connsiteY203" fmla="*/ 940280 h 5495027"/>
              <a:gd name="connsiteX204" fmla="*/ 1492370 w 6124755"/>
              <a:gd name="connsiteY204" fmla="*/ 957532 h 5495027"/>
              <a:gd name="connsiteX205" fmla="*/ 1440612 w 6124755"/>
              <a:gd name="connsiteY205" fmla="*/ 974785 h 5495027"/>
              <a:gd name="connsiteX206" fmla="*/ 1371600 w 6124755"/>
              <a:gd name="connsiteY206" fmla="*/ 992038 h 5495027"/>
              <a:gd name="connsiteX207" fmla="*/ 1293962 w 6124755"/>
              <a:gd name="connsiteY207" fmla="*/ 1017917 h 5495027"/>
              <a:gd name="connsiteX208" fmla="*/ 1268083 w 6124755"/>
              <a:gd name="connsiteY208" fmla="*/ 1026544 h 5495027"/>
              <a:gd name="connsiteX209" fmla="*/ 1233578 w 6124755"/>
              <a:gd name="connsiteY209" fmla="*/ 1035170 h 5495027"/>
              <a:gd name="connsiteX210" fmla="*/ 1181819 w 6124755"/>
              <a:gd name="connsiteY210" fmla="*/ 1052423 h 5495027"/>
              <a:gd name="connsiteX211" fmla="*/ 1112808 w 6124755"/>
              <a:gd name="connsiteY211" fmla="*/ 1069676 h 5495027"/>
              <a:gd name="connsiteX212" fmla="*/ 1035170 w 6124755"/>
              <a:gd name="connsiteY212" fmla="*/ 1112808 h 5495027"/>
              <a:gd name="connsiteX213" fmla="*/ 983412 w 6124755"/>
              <a:gd name="connsiteY213" fmla="*/ 1147314 h 5495027"/>
              <a:gd name="connsiteX214" fmla="*/ 957532 w 6124755"/>
              <a:gd name="connsiteY214" fmla="*/ 1164566 h 5495027"/>
              <a:gd name="connsiteX215" fmla="*/ 923027 w 6124755"/>
              <a:gd name="connsiteY215" fmla="*/ 1181819 h 5495027"/>
              <a:gd name="connsiteX216" fmla="*/ 845389 w 6124755"/>
              <a:gd name="connsiteY216" fmla="*/ 1224951 h 5495027"/>
              <a:gd name="connsiteX217" fmla="*/ 793630 w 6124755"/>
              <a:gd name="connsiteY217" fmla="*/ 1268083 h 5495027"/>
              <a:gd name="connsiteX218" fmla="*/ 767751 w 6124755"/>
              <a:gd name="connsiteY218" fmla="*/ 1276710 h 5495027"/>
              <a:gd name="connsiteX219" fmla="*/ 741872 w 6124755"/>
              <a:gd name="connsiteY219" fmla="*/ 1302589 h 5495027"/>
              <a:gd name="connsiteX220" fmla="*/ 690113 w 6124755"/>
              <a:gd name="connsiteY220" fmla="*/ 1337095 h 5495027"/>
              <a:gd name="connsiteX221" fmla="*/ 638355 w 6124755"/>
              <a:gd name="connsiteY221" fmla="*/ 1371600 h 5495027"/>
              <a:gd name="connsiteX222" fmla="*/ 612476 w 6124755"/>
              <a:gd name="connsiteY222" fmla="*/ 1388853 h 5495027"/>
              <a:gd name="connsiteX223" fmla="*/ 560717 w 6124755"/>
              <a:gd name="connsiteY223" fmla="*/ 1406106 h 5495027"/>
              <a:gd name="connsiteX224" fmla="*/ 508959 w 6124755"/>
              <a:gd name="connsiteY224" fmla="*/ 1431985 h 5495027"/>
              <a:gd name="connsiteX225" fmla="*/ 448574 w 6124755"/>
              <a:gd name="connsiteY225" fmla="*/ 1457865 h 5495027"/>
              <a:gd name="connsiteX226" fmla="*/ 422695 w 6124755"/>
              <a:gd name="connsiteY226" fmla="*/ 1483744 h 5495027"/>
              <a:gd name="connsiteX227" fmla="*/ 396815 w 6124755"/>
              <a:gd name="connsiteY227" fmla="*/ 1492370 h 5495027"/>
              <a:gd name="connsiteX228" fmla="*/ 362310 w 6124755"/>
              <a:gd name="connsiteY228" fmla="*/ 1509623 h 5495027"/>
              <a:gd name="connsiteX229" fmla="*/ 310551 w 6124755"/>
              <a:gd name="connsiteY229" fmla="*/ 1544129 h 5495027"/>
              <a:gd name="connsiteX230" fmla="*/ 258793 w 6124755"/>
              <a:gd name="connsiteY230" fmla="*/ 1561382 h 5495027"/>
              <a:gd name="connsiteX231" fmla="*/ 189781 w 6124755"/>
              <a:gd name="connsiteY231" fmla="*/ 1595887 h 5495027"/>
              <a:gd name="connsiteX232" fmla="*/ 129396 w 6124755"/>
              <a:gd name="connsiteY232" fmla="*/ 1613140 h 5495027"/>
              <a:gd name="connsiteX233" fmla="*/ 77638 w 6124755"/>
              <a:gd name="connsiteY233" fmla="*/ 1630393 h 5495027"/>
              <a:gd name="connsiteX234" fmla="*/ 25879 w 6124755"/>
              <a:gd name="connsiteY234" fmla="*/ 1656272 h 5495027"/>
              <a:gd name="connsiteX235" fmla="*/ 0 w 6124755"/>
              <a:gd name="connsiteY235" fmla="*/ 1673525 h 549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6124755" h="5495027">
                <a:moveTo>
                  <a:pt x="1966823" y="5495027"/>
                </a:moveTo>
                <a:cubicBezTo>
                  <a:pt x="2004204" y="5492151"/>
                  <a:pt x="2041681" y="5490325"/>
                  <a:pt x="2078966" y="5486400"/>
                </a:cubicBezTo>
                <a:cubicBezTo>
                  <a:pt x="2115503" y="5482554"/>
                  <a:pt x="2132001" y="5477455"/>
                  <a:pt x="2165230" y="5469148"/>
                </a:cubicBezTo>
                <a:cubicBezTo>
                  <a:pt x="2214113" y="5472023"/>
                  <a:pt x="2263154" y="5472902"/>
                  <a:pt x="2311879" y="5477774"/>
                </a:cubicBezTo>
                <a:cubicBezTo>
                  <a:pt x="2320927" y="5478679"/>
                  <a:pt x="2328666" y="5486400"/>
                  <a:pt x="2337759" y="5486400"/>
                </a:cubicBezTo>
                <a:cubicBezTo>
                  <a:pt x="2539063" y="5486400"/>
                  <a:pt x="2740325" y="5480649"/>
                  <a:pt x="2941608" y="5477774"/>
                </a:cubicBezTo>
                <a:cubicBezTo>
                  <a:pt x="2955985" y="5474899"/>
                  <a:pt x="2970225" y="5471222"/>
                  <a:pt x="2984740" y="5469148"/>
                </a:cubicBezTo>
                <a:cubicBezTo>
                  <a:pt x="3010517" y="5465466"/>
                  <a:pt x="3036601" y="5464204"/>
                  <a:pt x="3062378" y="5460521"/>
                </a:cubicBezTo>
                <a:cubicBezTo>
                  <a:pt x="3095869" y="5455736"/>
                  <a:pt x="3159654" y="5446866"/>
                  <a:pt x="3200400" y="5434642"/>
                </a:cubicBezTo>
                <a:cubicBezTo>
                  <a:pt x="3226529" y="5426803"/>
                  <a:pt x="3252159" y="5417390"/>
                  <a:pt x="3278038" y="5408763"/>
                </a:cubicBezTo>
                <a:cubicBezTo>
                  <a:pt x="3286664" y="5405887"/>
                  <a:pt x="3295001" y="5401919"/>
                  <a:pt x="3303917" y="5400136"/>
                </a:cubicBezTo>
                <a:cubicBezTo>
                  <a:pt x="3391611" y="5382598"/>
                  <a:pt x="3311032" y="5400568"/>
                  <a:pt x="3372929" y="5382883"/>
                </a:cubicBezTo>
                <a:cubicBezTo>
                  <a:pt x="3384328" y="5379626"/>
                  <a:pt x="3396078" y="5377664"/>
                  <a:pt x="3407434" y="5374257"/>
                </a:cubicBezTo>
                <a:cubicBezTo>
                  <a:pt x="3424853" y="5369031"/>
                  <a:pt x="3441940" y="5362755"/>
                  <a:pt x="3459193" y="5357004"/>
                </a:cubicBezTo>
                <a:cubicBezTo>
                  <a:pt x="3467819" y="5354129"/>
                  <a:pt x="3476251" y="5350583"/>
                  <a:pt x="3485072" y="5348378"/>
                </a:cubicBezTo>
                <a:cubicBezTo>
                  <a:pt x="3496574" y="5345502"/>
                  <a:pt x="3508222" y="5343158"/>
                  <a:pt x="3519578" y="5339751"/>
                </a:cubicBezTo>
                <a:cubicBezTo>
                  <a:pt x="3536997" y="5334525"/>
                  <a:pt x="3553693" y="5326910"/>
                  <a:pt x="3571336" y="5322499"/>
                </a:cubicBezTo>
                <a:cubicBezTo>
                  <a:pt x="3655497" y="5301457"/>
                  <a:pt x="3550399" y="5327152"/>
                  <a:pt x="3648974" y="5305246"/>
                </a:cubicBezTo>
                <a:cubicBezTo>
                  <a:pt x="3660547" y="5302674"/>
                  <a:pt x="3671906" y="5299191"/>
                  <a:pt x="3683479" y="5296619"/>
                </a:cubicBezTo>
                <a:cubicBezTo>
                  <a:pt x="3697792" y="5293438"/>
                  <a:pt x="3712387" y="5291549"/>
                  <a:pt x="3726612" y="5287993"/>
                </a:cubicBezTo>
                <a:cubicBezTo>
                  <a:pt x="3735434" y="5285788"/>
                  <a:pt x="3743504" y="5280749"/>
                  <a:pt x="3752491" y="5279366"/>
                </a:cubicBezTo>
                <a:cubicBezTo>
                  <a:pt x="3781053" y="5274972"/>
                  <a:pt x="3810000" y="5273615"/>
                  <a:pt x="3838755" y="5270740"/>
                </a:cubicBezTo>
                <a:cubicBezTo>
                  <a:pt x="3868824" y="5263223"/>
                  <a:pt x="3933114" y="5248089"/>
                  <a:pt x="3950898" y="5236234"/>
                </a:cubicBezTo>
                <a:cubicBezTo>
                  <a:pt x="3984886" y="5213577"/>
                  <a:pt x="3979263" y="5214047"/>
                  <a:pt x="4028536" y="5201729"/>
                </a:cubicBezTo>
                <a:lnTo>
                  <a:pt x="4097547" y="5184476"/>
                </a:lnTo>
                <a:cubicBezTo>
                  <a:pt x="4148318" y="5159090"/>
                  <a:pt x="4119855" y="5171289"/>
                  <a:pt x="4183812" y="5149970"/>
                </a:cubicBezTo>
                <a:cubicBezTo>
                  <a:pt x="4183817" y="5149968"/>
                  <a:pt x="4235566" y="5132720"/>
                  <a:pt x="4235570" y="5132717"/>
                </a:cubicBezTo>
                <a:cubicBezTo>
                  <a:pt x="4325121" y="5073019"/>
                  <a:pt x="4186471" y="5163903"/>
                  <a:pt x="4295955" y="5098212"/>
                </a:cubicBezTo>
                <a:cubicBezTo>
                  <a:pt x="4369316" y="5054195"/>
                  <a:pt x="4320885" y="5070413"/>
                  <a:pt x="4382219" y="5055080"/>
                </a:cubicBezTo>
                <a:lnTo>
                  <a:pt x="4485736" y="4986068"/>
                </a:lnTo>
                <a:lnTo>
                  <a:pt x="4537495" y="4951563"/>
                </a:lnTo>
                <a:cubicBezTo>
                  <a:pt x="4546121" y="4948687"/>
                  <a:pt x="4555241" y="4947003"/>
                  <a:pt x="4563374" y="4942936"/>
                </a:cubicBezTo>
                <a:cubicBezTo>
                  <a:pt x="4572647" y="4938299"/>
                  <a:pt x="4580251" y="4930827"/>
                  <a:pt x="4589253" y="4925683"/>
                </a:cubicBezTo>
                <a:cubicBezTo>
                  <a:pt x="4600418" y="4919303"/>
                  <a:pt x="4612257" y="4914182"/>
                  <a:pt x="4623759" y="4908431"/>
                </a:cubicBezTo>
                <a:cubicBezTo>
                  <a:pt x="4629510" y="4899804"/>
                  <a:pt x="4633681" y="4889882"/>
                  <a:pt x="4641012" y="4882551"/>
                </a:cubicBezTo>
                <a:cubicBezTo>
                  <a:pt x="4665731" y="4857832"/>
                  <a:pt x="4664709" y="4870703"/>
                  <a:pt x="4692770" y="4856672"/>
                </a:cubicBezTo>
                <a:cubicBezTo>
                  <a:pt x="4759650" y="4823231"/>
                  <a:pt x="4679488" y="4852471"/>
                  <a:pt x="4744529" y="4830793"/>
                </a:cubicBezTo>
                <a:cubicBezTo>
                  <a:pt x="4753155" y="4825042"/>
                  <a:pt x="4761135" y="4818177"/>
                  <a:pt x="4770408" y="4813540"/>
                </a:cubicBezTo>
                <a:cubicBezTo>
                  <a:pt x="4778541" y="4809474"/>
                  <a:pt x="4789187" y="4810594"/>
                  <a:pt x="4796287" y="4804914"/>
                </a:cubicBezTo>
                <a:cubicBezTo>
                  <a:pt x="4804383" y="4798437"/>
                  <a:pt x="4804748" y="4784529"/>
                  <a:pt x="4813540" y="4779034"/>
                </a:cubicBezTo>
                <a:cubicBezTo>
                  <a:pt x="4828962" y="4769396"/>
                  <a:pt x="4865298" y="4761782"/>
                  <a:pt x="4865298" y="4761782"/>
                </a:cubicBezTo>
                <a:cubicBezTo>
                  <a:pt x="4873925" y="4756031"/>
                  <a:pt x="4883213" y="4751166"/>
                  <a:pt x="4891178" y="4744529"/>
                </a:cubicBezTo>
                <a:cubicBezTo>
                  <a:pt x="4900550" y="4736719"/>
                  <a:pt x="4906906" y="4725416"/>
                  <a:pt x="4917057" y="4718649"/>
                </a:cubicBezTo>
                <a:cubicBezTo>
                  <a:pt x="4924623" y="4713605"/>
                  <a:pt x="4934310" y="4712898"/>
                  <a:pt x="4942936" y="4710023"/>
                </a:cubicBezTo>
                <a:cubicBezTo>
                  <a:pt x="5026369" y="4647450"/>
                  <a:pt x="4937459" y="4708448"/>
                  <a:pt x="5003321" y="4675517"/>
                </a:cubicBezTo>
                <a:cubicBezTo>
                  <a:pt x="5012594" y="4670881"/>
                  <a:pt x="5019726" y="4662476"/>
                  <a:pt x="5029200" y="4658265"/>
                </a:cubicBezTo>
                <a:cubicBezTo>
                  <a:pt x="5079058" y="4636106"/>
                  <a:pt x="5095123" y="4642043"/>
                  <a:pt x="5149970" y="4623759"/>
                </a:cubicBezTo>
                <a:cubicBezTo>
                  <a:pt x="5158596" y="4620883"/>
                  <a:pt x="5167716" y="4619198"/>
                  <a:pt x="5175849" y="4615132"/>
                </a:cubicBezTo>
                <a:cubicBezTo>
                  <a:pt x="5185122" y="4610495"/>
                  <a:pt x="5192200" y="4601964"/>
                  <a:pt x="5201729" y="4597880"/>
                </a:cubicBezTo>
                <a:cubicBezTo>
                  <a:pt x="5212626" y="4593210"/>
                  <a:pt x="5224834" y="4592510"/>
                  <a:pt x="5236234" y="4589253"/>
                </a:cubicBezTo>
                <a:cubicBezTo>
                  <a:pt x="5244977" y="4586755"/>
                  <a:pt x="5253487" y="4583502"/>
                  <a:pt x="5262113" y="4580627"/>
                </a:cubicBezTo>
                <a:cubicBezTo>
                  <a:pt x="5336288" y="4531178"/>
                  <a:pt x="5242437" y="4590466"/>
                  <a:pt x="5313872" y="4554748"/>
                </a:cubicBezTo>
                <a:cubicBezTo>
                  <a:pt x="5323145" y="4550111"/>
                  <a:pt x="5330749" y="4542639"/>
                  <a:pt x="5339751" y="4537495"/>
                </a:cubicBezTo>
                <a:cubicBezTo>
                  <a:pt x="5350916" y="4531115"/>
                  <a:pt x="5362755" y="4525993"/>
                  <a:pt x="5374257" y="4520242"/>
                </a:cubicBezTo>
                <a:cubicBezTo>
                  <a:pt x="5386987" y="4501148"/>
                  <a:pt x="5397465" y="4481766"/>
                  <a:pt x="5417389" y="4468483"/>
                </a:cubicBezTo>
                <a:cubicBezTo>
                  <a:pt x="5424955" y="4463439"/>
                  <a:pt x="5434642" y="4462732"/>
                  <a:pt x="5443268" y="4459857"/>
                </a:cubicBezTo>
                <a:cubicBezTo>
                  <a:pt x="5446144" y="4451231"/>
                  <a:pt x="5447828" y="4442111"/>
                  <a:pt x="5451895" y="4433978"/>
                </a:cubicBezTo>
                <a:cubicBezTo>
                  <a:pt x="5461590" y="4414588"/>
                  <a:pt x="5478672" y="4395848"/>
                  <a:pt x="5495027" y="4382219"/>
                </a:cubicBezTo>
                <a:cubicBezTo>
                  <a:pt x="5502992" y="4375582"/>
                  <a:pt x="5512280" y="4370717"/>
                  <a:pt x="5520906" y="4364966"/>
                </a:cubicBezTo>
                <a:cubicBezTo>
                  <a:pt x="5542587" y="4299919"/>
                  <a:pt x="5510818" y="4377575"/>
                  <a:pt x="5555412" y="4321834"/>
                </a:cubicBezTo>
                <a:cubicBezTo>
                  <a:pt x="5603034" y="4262307"/>
                  <a:pt x="5515748" y="4328149"/>
                  <a:pt x="5589917" y="4278702"/>
                </a:cubicBezTo>
                <a:cubicBezTo>
                  <a:pt x="5595668" y="4270076"/>
                  <a:pt x="5600282" y="4260572"/>
                  <a:pt x="5607170" y="4252823"/>
                </a:cubicBezTo>
                <a:cubicBezTo>
                  <a:pt x="5623380" y="4234587"/>
                  <a:pt x="5645395" y="4221367"/>
                  <a:pt x="5658929" y="4201065"/>
                </a:cubicBezTo>
                <a:cubicBezTo>
                  <a:pt x="5699185" y="4140680"/>
                  <a:pt x="5676181" y="4160808"/>
                  <a:pt x="5719313" y="4132053"/>
                </a:cubicBezTo>
                <a:cubicBezTo>
                  <a:pt x="5736159" y="4064674"/>
                  <a:pt x="5712717" y="4127614"/>
                  <a:pt x="5762446" y="4071668"/>
                </a:cubicBezTo>
                <a:cubicBezTo>
                  <a:pt x="5776222" y="4056170"/>
                  <a:pt x="5785449" y="4037163"/>
                  <a:pt x="5796951" y="4019910"/>
                </a:cubicBezTo>
                <a:lnTo>
                  <a:pt x="5814204" y="3994031"/>
                </a:lnTo>
                <a:cubicBezTo>
                  <a:pt x="5819955" y="3985404"/>
                  <a:pt x="5822830" y="3973902"/>
                  <a:pt x="5831457" y="3968151"/>
                </a:cubicBezTo>
                <a:lnTo>
                  <a:pt x="5857336" y="3950899"/>
                </a:lnTo>
                <a:cubicBezTo>
                  <a:pt x="5860211" y="3942272"/>
                  <a:pt x="5860282" y="3932120"/>
                  <a:pt x="5865962" y="3925019"/>
                </a:cubicBezTo>
                <a:cubicBezTo>
                  <a:pt x="5929224" y="3845940"/>
                  <a:pt x="5857336" y="3972466"/>
                  <a:pt x="5909095" y="3881887"/>
                </a:cubicBezTo>
                <a:cubicBezTo>
                  <a:pt x="5915475" y="3870722"/>
                  <a:pt x="5919967" y="3858547"/>
                  <a:pt x="5926347" y="3847382"/>
                </a:cubicBezTo>
                <a:cubicBezTo>
                  <a:pt x="5931491" y="3838380"/>
                  <a:pt x="5938963" y="3830775"/>
                  <a:pt x="5943600" y="3821502"/>
                </a:cubicBezTo>
                <a:cubicBezTo>
                  <a:pt x="5947667" y="3813369"/>
                  <a:pt x="5947811" y="3803572"/>
                  <a:pt x="5952227" y="3795623"/>
                </a:cubicBezTo>
                <a:cubicBezTo>
                  <a:pt x="5962297" y="3777497"/>
                  <a:pt x="5980175" y="3763536"/>
                  <a:pt x="5986732" y="3743865"/>
                </a:cubicBezTo>
                <a:cubicBezTo>
                  <a:pt x="5989608" y="3735238"/>
                  <a:pt x="5991777" y="3726343"/>
                  <a:pt x="5995359" y="3717985"/>
                </a:cubicBezTo>
                <a:cubicBezTo>
                  <a:pt x="6000425" y="3706165"/>
                  <a:pt x="6006232" y="3694645"/>
                  <a:pt x="6012612" y="3683480"/>
                </a:cubicBezTo>
                <a:cubicBezTo>
                  <a:pt x="6017756" y="3674478"/>
                  <a:pt x="6025653" y="3667074"/>
                  <a:pt x="6029864" y="3657600"/>
                </a:cubicBezTo>
                <a:cubicBezTo>
                  <a:pt x="6037250" y="3640981"/>
                  <a:pt x="6041366" y="3623095"/>
                  <a:pt x="6047117" y="3605842"/>
                </a:cubicBezTo>
                <a:lnTo>
                  <a:pt x="6055744" y="3579963"/>
                </a:lnTo>
                <a:lnTo>
                  <a:pt x="6064370" y="3554083"/>
                </a:lnTo>
                <a:cubicBezTo>
                  <a:pt x="6067245" y="3347049"/>
                  <a:pt x="6067620" y="3139966"/>
                  <a:pt x="6072996" y="2932982"/>
                </a:cubicBezTo>
                <a:cubicBezTo>
                  <a:pt x="6073377" y="2918325"/>
                  <a:pt x="6079212" y="2904312"/>
                  <a:pt x="6081623" y="2889849"/>
                </a:cubicBezTo>
                <a:cubicBezTo>
                  <a:pt x="6094840" y="2810549"/>
                  <a:pt x="6082341" y="2853188"/>
                  <a:pt x="6098876" y="2803585"/>
                </a:cubicBezTo>
                <a:cubicBezTo>
                  <a:pt x="6101751" y="2754702"/>
                  <a:pt x="6103260" y="2705719"/>
                  <a:pt x="6107502" y="2656936"/>
                </a:cubicBezTo>
                <a:cubicBezTo>
                  <a:pt x="6109017" y="2639511"/>
                  <a:pt x="6113469" y="2622465"/>
                  <a:pt x="6116129" y="2605178"/>
                </a:cubicBezTo>
                <a:cubicBezTo>
                  <a:pt x="6119221" y="2585082"/>
                  <a:pt x="6121880" y="2564921"/>
                  <a:pt x="6124755" y="2544793"/>
                </a:cubicBezTo>
                <a:cubicBezTo>
                  <a:pt x="6121880" y="2518914"/>
                  <a:pt x="6120410" y="2492839"/>
                  <a:pt x="6116129" y="2467155"/>
                </a:cubicBezTo>
                <a:cubicBezTo>
                  <a:pt x="6114634" y="2458186"/>
                  <a:pt x="6110000" y="2450019"/>
                  <a:pt x="6107502" y="2441276"/>
                </a:cubicBezTo>
                <a:cubicBezTo>
                  <a:pt x="6104245" y="2429876"/>
                  <a:pt x="6101448" y="2418344"/>
                  <a:pt x="6098876" y="2406770"/>
                </a:cubicBezTo>
                <a:cubicBezTo>
                  <a:pt x="6096988" y="2398275"/>
                  <a:pt x="6086475" y="2340454"/>
                  <a:pt x="6081623" y="2329132"/>
                </a:cubicBezTo>
                <a:cubicBezTo>
                  <a:pt x="6077539" y="2319603"/>
                  <a:pt x="6070121" y="2311879"/>
                  <a:pt x="6064370" y="2303253"/>
                </a:cubicBezTo>
                <a:cubicBezTo>
                  <a:pt x="6061495" y="2294627"/>
                  <a:pt x="6060160" y="2285323"/>
                  <a:pt x="6055744" y="2277374"/>
                </a:cubicBezTo>
                <a:cubicBezTo>
                  <a:pt x="6045674" y="2259248"/>
                  <a:pt x="6021238" y="2225615"/>
                  <a:pt x="6021238" y="2225615"/>
                </a:cubicBezTo>
                <a:lnTo>
                  <a:pt x="6003985" y="2173857"/>
                </a:lnTo>
                <a:cubicBezTo>
                  <a:pt x="6001110" y="2165231"/>
                  <a:pt x="6000403" y="2155544"/>
                  <a:pt x="5995359" y="2147978"/>
                </a:cubicBezTo>
                <a:cubicBezTo>
                  <a:pt x="5978032" y="2121988"/>
                  <a:pt x="5973987" y="2118238"/>
                  <a:pt x="5960853" y="2087593"/>
                </a:cubicBezTo>
                <a:cubicBezTo>
                  <a:pt x="5957271" y="2079235"/>
                  <a:pt x="5956293" y="2069847"/>
                  <a:pt x="5952227" y="2061714"/>
                </a:cubicBezTo>
                <a:cubicBezTo>
                  <a:pt x="5947590" y="2052441"/>
                  <a:pt x="5939611" y="2045107"/>
                  <a:pt x="5934974" y="2035834"/>
                </a:cubicBezTo>
                <a:cubicBezTo>
                  <a:pt x="5930907" y="2027701"/>
                  <a:pt x="5930414" y="2018088"/>
                  <a:pt x="5926347" y="2009955"/>
                </a:cubicBezTo>
                <a:cubicBezTo>
                  <a:pt x="5921711" y="2000682"/>
                  <a:pt x="5913306" y="1993550"/>
                  <a:pt x="5909095" y="1984076"/>
                </a:cubicBezTo>
                <a:cubicBezTo>
                  <a:pt x="5901709" y="1967457"/>
                  <a:pt x="5896253" y="1949960"/>
                  <a:pt x="5891842" y="1932317"/>
                </a:cubicBezTo>
                <a:cubicBezTo>
                  <a:pt x="5888966" y="1920815"/>
                  <a:pt x="5887885" y="1908709"/>
                  <a:pt x="5883215" y="1897812"/>
                </a:cubicBezTo>
                <a:cubicBezTo>
                  <a:pt x="5879131" y="1888282"/>
                  <a:pt x="5871713" y="1880559"/>
                  <a:pt x="5865962" y="1871932"/>
                </a:cubicBezTo>
                <a:cubicBezTo>
                  <a:pt x="5863087" y="1863306"/>
                  <a:pt x="5861847" y="1853948"/>
                  <a:pt x="5857336" y="1846053"/>
                </a:cubicBezTo>
                <a:cubicBezTo>
                  <a:pt x="5850203" y="1833570"/>
                  <a:pt x="5837296" y="1824686"/>
                  <a:pt x="5831457" y="1811548"/>
                </a:cubicBezTo>
                <a:cubicBezTo>
                  <a:pt x="5825502" y="1798149"/>
                  <a:pt x="5830601" y="1780849"/>
                  <a:pt x="5822830" y="1768415"/>
                </a:cubicBezTo>
                <a:cubicBezTo>
                  <a:pt x="5815210" y="1756223"/>
                  <a:pt x="5799241" y="1751893"/>
                  <a:pt x="5788325" y="1742536"/>
                </a:cubicBezTo>
                <a:cubicBezTo>
                  <a:pt x="5779062" y="1734597"/>
                  <a:pt x="5772076" y="1724147"/>
                  <a:pt x="5762446" y="1716657"/>
                </a:cubicBezTo>
                <a:cubicBezTo>
                  <a:pt x="5746078" y="1703927"/>
                  <a:pt x="5727940" y="1693653"/>
                  <a:pt x="5710687" y="1682151"/>
                </a:cubicBezTo>
                <a:cubicBezTo>
                  <a:pt x="5702061" y="1676400"/>
                  <a:pt x="5692139" y="1672230"/>
                  <a:pt x="5684808" y="1664899"/>
                </a:cubicBezTo>
                <a:cubicBezTo>
                  <a:pt x="5643872" y="1623963"/>
                  <a:pt x="5665733" y="1635537"/>
                  <a:pt x="5624423" y="1621766"/>
                </a:cubicBezTo>
                <a:cubicBezTo>
                  <a:pt x="5587104" y="1565788"/>
                  <a:pt x="5632655" y="1621541"/>
                  <a:pt x="5572664" y="1587261"/>
                </a:cubicBezTo>
                <a:cubicBezTo>
                  <a:pt x="5562072" y="1581208"/>
                  <a:pt x="5556157" y="1569192"/>
                  <a:pt x="5546785" y="1561382"/>
                </a:cubicBezTo>
                <a:cubicBezTo>
                  <a:pt x="5509704" y="1530481"/>
                  <a:pt x="5533931" y="1554954"/>
                  <a:pt x="5495027" y="1535502"/>
                </a:cubicBezTo>
                <a:cubicBezTo>
                  <a:pt x="5485754" y="1530865"/>
                  <a:pt x="5477774" y="1524000"/>
                  <a:pt x="5469147" y="1518249"/>
                </a:cubicBezTo>
                <a:cubicBezTo>
                  <a:pt x="5463396" y="1509623"/>
                  <a:pt x="5460687" y="1497865"/>
                  <a:pt x="5451895" y="1492370"/>
                </a:cubicBezTo>
                <a:cubicBezTo>
                  <a:pt x="5451892" y="1492368"/>
                  <a:pt x="5387198" y="1470805"/>
                  <a:pt x="5374257" y="1466491"/>
                </a:cubicBezTo>
                <a:cubicBezTo>
                  <a:pt x="5287266" y="1437495"/>
                  <a:pt x="5422216" y="1481742"/>
                  <a:pt x="5313872" y="1449238"/>
                </a:cubicBezTo>
                <a:cubicBezTo>
                  <a:pt x="5296453" y="1444012"/>
                  <a:pt x="5279366" y="1437736"/>
                  <a:pt x="5262113" y="1431985"/>
                </a:cubicBezTo>
                <a:cubicBezTo>
                  <a:pt x="5253487" y="1429110"/>
                  <a:pt x="5245055" y="1425565"/>
                  <a:pt x="5236234" y="1423359"/>
                </a:cubicBezTo>
                <a:cubicBezTo>
                  <a:pt x="5192907" y="1412526"/>
                  <a:pt x="5212976" y="1418481"/>
                  <a:pt x="5175849" y="1406106"/>
                </a:cubicBezTo>
                <a:cubicBezTo>
                  <a:pt x="5167223" y="1400355"/>
                  <a:pt x="5159444" y="1393064"/>
                  <a:pt x="5149970" y="1388853"/>
                </a:cubicBezTo>
                <a:cubicBezTo>
                  <a:pt x="5072481" y="1354413"/>
                  <a:pt x="5112677" y="1387927"/>
                  <a:pt x="5011947" y="1354348"/>
                </a:cubicBezTo>
                <a:cubicBezTo>
                  <a:pt x="4964497" y="1338530"/>
                  <a:pt x="5007014" y="1355225"/>
                  <a:pt x="4960189" y="1328468"/>
                </a:cubicBezTo>
                <a:cubicBezTo>
                  <a:pt x="4930342" y="1311412"/>
                  <a:pt x="4928838" y="1312267"/>
                  <a:pt x="4899804" y="1302589"/>
                </a:cubicBezTo>
                <a:cubicBezTo>
                  <a:pt x="4891178" y="1296838"/>
                  <a:pt x="4883198" y="1289973"/>
                  <a:pt x="4873925" y="1285336"/>
                </a:cubicBezTo>
                <a:cubicBezTo>
                  <a:pt x="4861553" y="1279150"/>
                  <a:pt x="4824591" y="1270846"/>
                  <a:pt x="4813540" y="1268083"/>
                </a:cubicBezTo>
                <a:cubicBezTo>
                  <a:pt x="4804914" y="1259457"/>
                  <a:pt x="4797588" y="1249295"/>
                  <a:pt x="4787661" y="1242204"/>
                </a:cubicBezTo>
                <a:cubicBezTo>
                  <a:pt x="4769006" y="1228879"/>
                  <a:pt x="4748396" y="1223365"/>
                  <a:pt x="4727276" y="1216325"/>
                </a:cubicBezTo>
                <a:cubicBezTo>
                  <a:pt x="4718649" y="1207699"/>
                  <a:pt x="4712060" y="1196371"/>
                  <a:pt x="4701396" y="1190446"/>
                </a:cubicBezTo>
                <a:cubicBezTo>
                  <a:pt x="4685499" y="1181614"/>
                  <a:pt x="4649638" y="1173193"/>
                  <a:pt x="4649638" y="1173193"/>
                </a:cubicBezTo>
                <a:cubicBezTo>
                  <a:pt x="4575473" y="1123749"/>
                  <a:pt x="4669309" y="1183028"/>
                  <a:pt x="4597879" y="1147314"/>
                </a:cubicBezTo>
                <a:cubicBezTo>
                  <a:pt x="4588606" y="1142678"/>
                  <a:pt x="4581002" y="1135205"/>
                  <a:pt x="4572000" y="1130061"/>
                </a:cubicBezTo>
                <a:cubicBezTo>
                  <a:pt x="4560835" y="1123681"/>
                  <a:pt x="4548660" y="1119188"/>
                  <a:pt x="4537495" y="1112808"/>
                </a:cubicBezTo>
                <a:cubicBezTo>
                  <a:pt x="4490674" y="1086053"/>
                  <a:pt x="4533181" y="1102743"/>
                  <a:pt x="4485736" y="1086929"/>
                </a:cubicBezTo>
                <a:cubicBezTo>
                  <a:pt x="4425048" y="1046470"/>
                  <a:pt x="4501998" y="1093026"/>
                  <a:pt x="4416725" y="1061049"/>
                </a:cubicBezTo>
                <a:cubicBezTo>
                  <a:pt x="4407018" y="1057409"/>
                  <a:pt x="4400119" y="1048433"/>
                  <a:pt x="4390846" y="1043797"/>
                </a:cubicBezTo>
                <a:cubicBezTo>
                  <a:pt x="4368458" y="1032603"/>
                  <a:pt x="4335303" y="1030963"/>
                  <a:pt x="4313208" y="1026544"/>
                </a:cubicBezTo>
                <a:cubicBezTo>
                  <a:pt x="4301582" y="1024219"/>
                  <a:pt x="4290204" y="1020793"/>
                  <a:pt x="4278702" y="1017917"/>
                </a:cubicBezTo>
                <a:cubicBezTo>
                  <a:pt x="4267200" y="1009291"/>
                  <a:pt x="4255112" y="1001395"/>
                  <a:pt x="4244196" y="992038"/>
                </a:cubicBezTo>
                <a:cubicBezTo>
                  <a:pt x="4234933" y="984099"/>
                  <a:pt x="4228468" y="972926"/>
                  <a:pt x="4218317" y="966159"/>
                </a:cubicBezTo>
                <a:cubicBezTo>
                  <a:pt x="4210751" y="961115"/>
                  <a:pt x="4200387" y="961948"/>
                  <a:pt x="4192438" y="957532"/>
                </a:cubicBezTo>
                <a:cubicBezTo>
                  <a:pt x="4103451" y="908095"/>
                  <a:pt x="4173358" y="933921"/>
                  <a:pt x="4114800" y="914400"/>
                </a:cubicBezTo>
                <a:cubicBezTo>
                  <a:pt x="4103298" y="905774"/>
                  <a:pt x="4091994" y="896878"/>
                  <a:pt x="4080295" y="888521"/>
                </a:cubicBezTo>
                <a:cubicBezTo>
                  <a:pt x="4071858" y="882495"/>
                  <a:pt x="4062164" y="878156"/>
                  <a:pt x="4054415" y="871268"/>
                </a:cubicBezTo>
                <a:cubicBezTo>
                  <a:pt x="4036179" y="855058"/>
                  <a:pt x="4022958" y="833044"/>
                  <a:pt x="4002657" y="819510"/>
                </a:cubicBezTo>
                <a:lnTo>
                  <a:pt x="3925019" y="767751"/>
                </a:lnTo>
                <a:cubicBezTo>
                  <a:pt x="3916393" y="762000"/>
                  <a:pt x="3909198" y="753014"/>
                  <a:pt x="3899140" y="750499"/>
                </a:cubicBezTo>
                <a:lnTo>
                  <a:pt x="3864634" y="741872"/>
                </a:lnTo>
                <a:cubicBezTo>
                  <a:pt x="3856008" y="736121"/>
                  <a:pt x="3848028" y="729256"/>
                  <a:pt x="3838755" y="724619"/>
                </a:cubicBezTo>
                <a:cubicBezTo>
                  <a:pt x="3830622" y="720553"/>
                  <a:pt x="3820825" y="720409"/>
                  <a:pt x="3812876" y="715993"/>
                </a:cubicBezTo>
                <a:cubicBezTo>
                  <a:pt x="3723889" y="666556"/>
                  <a:pt x="3793796" y="692380"/>
                  <a:pt x="3735238" y="672861"/>
                </a:cubicBezTo>
                <a:cubicBezTo>
                  <a:pt x="3716158" y="653781"/>
                  <a:pt x="3707501" y="641740"/>
                  <a:pt x="3683479" y="629729"/>
                </a:cubicBezTo>
                <a:cubicBezTo>
                  <a:pt x="3675346" y="625662"/>
                  <a:pt x="3666226" y="623978"/>
                  <a:pt x="3657600" y="621102"/>
                </a:cubicBezTo>
                <a:cubicBezTo>
                  <a:pt x="3648974" y="612476"/>
                  <a:pt x="3641872" y="601990"/>
                  <a:pt x="3631721" y="595223"/>
                </a:cubicBezTo>
                <a:cubicBezTo>
                  <a:pt x="3624155" y="590179"/>
                  <a:pt x="3613791" y="591013"/>
                  <a:pt x="3605842" y="586597"/>
                </a:cubicBezTo>
                <a:cubicBezTo>
                  <a:pt x="3587716" y="576527"/>
                  <a:pt x="3571336" y="563593"/>
                  <a:pt x="3554083" y="552091"/>
                </a:cubicBezTo>
                <a:lnTo>
                  <a:pt x="3502325" y="517585"/>
                </a:lnTo>
                <a:cubicBezTo>
                  <a:pt x="3493699" y="511834"/>
                  <a:pt x="3486282" y="503610"/>
                  <a:pt x="3476446" y="500332"/>
                </a:cubicBezTo>
                <a:cubicBezTo>
                  <a:pt x="3467819" y="497457"/>
                  <a:pt x="3458844" y="495469"/>
                  <a:pt x="3450566" y="491706"/>
                </a:cubicBezTo>
                <a:cubicBezTo>
                  <a:pt x="3344489" y="443490"/>
                  <a:pt x="3416183" y="468742"/>
                  <a:pt x="3355676" y="448574"/>
                </a:cubicBezTo>
                <a:cubicBezTo>
                  <a:pt x="3328398" y="428116"/>
                  <a:pt x="3316921" y="422051"/>
                  <a:pt x="3295291" y="396815"/>
                </a:cubicBezTo>
                <a:cubicBezTo>
                  <a:pt x="3285935" y="385899"/>
                  <a:pt x="3278769" y="373226"/>
                  <a:pt x="3269412" y="362310"/>
                </a:cubicBezTo>
                <a:cubicBezTo>
                  <a:pt x="3247273" y="336482"/>
                  <a:pt x="3244273" y="336925"/>
                  <a:pt x="3217653" y="319178"/>
                </a:cubicBezTo>
                <a:cubicBezTo>
                  <a:pt x="3175617" y="256125"/>
                  <a:pt x="3231565" y="330772"/>
                  <a:pt x="3165895" y="276046"/>
                </a:cubicBezTo>
                <a:cubicBezTo>
                  <a:pt x="3157930" y="269409"/>
                  <a:pt x="3155973" y="257497"/>
                  <a:pt x="3148642" y="250166"/>
                </a:cubicBezTo>
                <a:cubicBezTo>
                  <a:pt x="3141311" y="242835"/>
                  <a:pt x="3130727" y="239551"/>
                  <a:pt x="3122762" y="232914"/>
                </a:cubicBezTo>
                <a:cubicBezTo>
                  <a:pt x="3081528" y="198552"/>
                  <a:pt x="3110470" y="218162"/>
                  <a:pt x="3079630" y="181155"/>
                </a:cubicBezTo>
                <a:cubicBezTo>
                  <a:pt x="3050363" y="146035"/>
                  <a:pt x="3044739" y="152829"/>
                  <a:pt x="3001993" y="120770"/>
                </a:cubicBezTo>
                <a:cubicBezTo>
                  <a:pt x="2994182" y="114912"/>
                  <a:pt x="2954218" y="83943"/>
                  <a:pt x="2941608" y="77638"/>
                </a:cubicBezTo>
                <a:cubicBezTo>
                  <a:pt x="2933475" y="73572"/>
                  <a:pt x="2924355" y="71887"/>
                  <a:pt x="2915729" y="69012"/>
                </a:cubicBezTo>
                <a:cubicBezTo>
                  <a:pt x="2907102" y="60385"/>
                  <a:pt x="2899221" y="50942"/>
                  <a:pt x="2889849" y="43132"/>
                </a:cubicBezTo>
                <a:cubicBezTo>
                  <a:pt x="2874562" y="30393"/>
                  <a:pt x="2846833" y="16071"/>
                  <a:pt x="2829464" y="8627"/>
                </a:cubicBezTo>
                <a:cubicBezTo>
                  <a:pt x="2821106" y="5045"/>
                  <a:pt x="2812211" y="2876"/>
                  <a:pt x="2803585" y="0"/>
                </a:cubicBezTo>
                <a:cubicBezTo>
                  <a:pt x="2711570" y="2876"/>
                  <a:pt x="2619450" y="3375"/>
                  <a:pt x="2527540" y="8627"/>
                </a:cubicBezTo>
                <a:cubicBezTo>
                  <a:pt x="2493889" y="10550"/>
                  <a:pt x="2502990" y="24993"/>
                  <a:pt x="2475781" y="43132"/>
                </a:cubicBezTo>
                <a:cubicBezTo>
                  <a:pt x="2468215" y="48176"/>
                  <a:pt x="2457851" y="47343"/>
                  <a:pt x="2449902" y="51759"/>
                </a:cubicBezTo>
                <a:cubicBezTo>
                  <a:pt x="2431776" y="61829"/>
                  <a:pt x="2398144" y="86265"/>
                  <a:pt x="2398144" y="86265"/>
                </a:cubicBezTo>
                <a:cubicBezTo>
                  <a:pt x="2392393" y="94891"/>
                  <a:pt x="2388222" y="104813"/>
                  <a:pt x="2380891" y="112144"/>
                </a:cubicBezTo>
                <a:cubicBezTo>
                  <a:pt x="2331054" y="161981"/>
                  <a:pt x="2378591" y="91687"/>
                  <a:pt x="2329132" y="155276"/>
                </a:cubicBezTo>
                <a:cubicBezTo>
                  <a:pt x="2316402" y="171643"/>
                  <a:pt x="2301184" y="187363"/>
                  <a:pt x="2294627" y="207034"/>
                </a:cubicBezTo>
                <a:cubicBezTo>
                  <a:pt x="2291751" y="215661"/>
                  <a:pt x="2290416" y="224965"/>
                  <a:pt x="2286000" y="232914"/>
                </a:cubicBezTo>
                <a:cubicBezTo>
                  <a:pt x="2275930" y="251040"/>
                  <a:pt x="2260768" y="266126"/>
                  <a:pt x="2251495" y="284672"/>
                </a:cubicBezTo>
                <a:cubicBezTo>
                  <a:pt x="2245744" y="296174"/>
                  <a:pt x="2240622" y="308013"/>
                  <a:pt x="2234242" y="319178"/>
                </a:cubicBezTo>
                <a:cubicBezTo>
                  <a:pt x="2229098" y="328180"/>
                  <a:pt x="2221626" y="335784"/>
                  <a:pt x="2216989" y="345057"/>
                </a:cubicBezTo>
                <a:cubicBezTo>
                  <a:pt x="2212922" y="353190"/>
                  <a:pt x="2213406" y="363370"/>
                  <a:pt x="2208362" y="370936"/>
                </a:cubicBezTo>
                <a:cubicBezTo>
                  <a:pt x="2201595" y="381087"/>
                  <a:pt x="2190293" y="387443"/>
                  <a:pt x="2182483" y="396815"/>
                </a:cubicBezTo>
                <a:cubicBezTo>
                  <a:pt x="2175846" y="404780"/>
                  <a:pt x="2173033" y="415868"/>
                  <a:pt x="2165230" y="422695"/>
                </a:cubicBezTo>
                <a:cubicBezTo>
                  <a:pt x="2149625" y="436349"/>
                  <a:pt x="2113472" y="457200"/>
                  <a:pt x="2113472" y="457200"/>
                </a:cubicBezTo>
                <a:cubicBezTo>
                  <a:pt x="2107721" y="465827"/>
                  <a:pt x="2104315" y="476603"/>
                  <a:pt x="2096219" y="483080"/>
                </a:cubicBezTo>
                <a:cubicBezTo>
                  <a:pt x="2089119" y="488760"/>
                  <a:pt x="2078473" y="487640"/>
                  <a:pt x="2070340" y="491706"/>
                </a:cubicBezTo>
                <a:cubicBezTo>
                  <a:pt x="2061067" y="496343"/>
                  <a:pt x="2052426" y="502322"/>
                  <a:pt x="2044461" y="508959"/>
                </a:cubicBezTo>
                <a:cubicBezTo>
                  <a:pt x="1971589" y="569685"/>
                  <a:pt x="2080298" y="490379"/>
                  <a:pt x="1984076" y="586597"/>
                </a:cubicBezTo>
                <a:cubicBezTo>
                  <a:pt x="1950865" y="619807"/>
                  <a:pt x="1968347" y="605709"/>
                  <a:pt x="1932317" y="629729"/>
                </a:cubicBezTo>
                <a:cubicBezTo>
                  <a:pt x="1926566" y="638355"/>
                  <a:pt x="1922395" y="648277"/>
                  <a:pt x="1915064" y="655608"/>
                </a:cubicBezTo>
                <a:cubicBezTo>
                  <a:pt x="1883984" y="686688"/>
                  <a:pt x="1884070" y="674247"/>
                  <a:pt x="1854679" y="698740"/>
                </a:cubicBezTo>
                <a:cubicBezTo>
                  <a:pt x="1845307" y="706550"/>
                  <a:pt x="1838062" y="716680"/>
                  <a:pt x="1828800" y="724619"/>
                </a:cubicBezTo>
                <a:cubicBezTo>
                  <a:pt x="1817884" y="733976"/>
                  <a:pt x="1804982" y="740881"/>
                  <a:pt x="1794295" y="750499"/>
                </a:cubicBezTo>
                <a:cubicBezTo>
                  <a:pt x="1776159" y="766821"/>
                  <a:pt x="1756070" y="781956"/>
                  <a:pt x="1742536" y="802257"/>
                </a:cubicBezTo>
                <a:cubicBezTo>
                  <a:pt x="1729805" y="821353"/>
                  <a:pt x="1719330" y="840731"/>
                  <a:pt x="1699404" y="854015"/>
                </a:cubicBezTo>
                <a:cubicBezTo>
                  <a:pt x="1691838" y="859059"/>
                  <a:pt x="1682151" y="859766"/>
                  <a:pt x="1673525" y="862642"/>
                </a:cubicBezTo>
                <a:cubicBezTo>
                  <a:pt x="1632983" y="903184"/>
                  <a:pt x="1657797" y="881753"/>
                  <a:pt x="1595887" y="923027"/>
                </a:cubicBezTo>
                <a:cubicBezTo>
                  <a:pt x="1587261" y="928778"/>
                  <a:pt x="1579844" y="937002"/>
                  <a:pt x="1570008" y="940280"/>
                </a:cubicBezTo>
                <a:cubicBezTo>
                  <a:pt x="1527536" y="954437"/>
                  <a:pt x="1553098" y="947411"/>
                  <a:pt x="1492370" y="957532"/>
                </a:cubicBezTo>
                <a:cubicBezTo>
                  <a:pt x="1475117" y="963283"/>
                  <a:pt x="1458255" y="970374"/>
                  <a:pt x="1440612" y="974785"/>
                </a:cubicBezTo>
                <a:cubicBezTo>
                  <a:pt x="1417608" y="980536"/>
                  <a:pt x="1394095" y="984539"/>
                  <a:pt x="1371600" y="992038"/>
                </a:cubicBezTo>
                <a:lnTo>
                  <a:pt x="1293962" y="1017917"/>
                </a:lnTo>
                <a:cubicBezTo>
                  <a:pt x="1285336" y="1020792"/>
                  <a:pt x="1276905" y="1024339"/>
                  <a:pt x="1268083" y="1026544"/>
                </a:cubicBezTo>
                <a:cubicBezTo>
                  <a:pt x="1256581" y="1029419"/>
                  <a:pt x="1244934" y="1031763"/>
                  <a:pt x="1233578" y="1035170"/>
                </a:cubicBezTo>
                <a:cubicBezTo>
                  <a:pt x="1216159" y="1040396"/>
                  <a:pt x="1199462" y="1048012"/>
                  <a:pt x="1181819" y="1052423"/>
                </a:cubicBezTo>
                <a:lnTo>
                  <a:pt x="1112808" y="1069676"/>
                </a:lnTo>
                <a:cubicBezTo>
                  <a:pt x="1053483" y="1109226"/>
                  <a:pt x="1080721" y="1097625"/>
                  <a:pt x="1035170" y="1112808"/>
                </a:cubicBezTo>
                <a:lnTo>
                  <a:pt x="983412" y="1147314"/>
                </a:lnTo>
                <a:cubicBezTo>
                  <a:pt x="974786" y="1153065"/>
                  <a:pt x="966805" y="1159929"/>
                  <a:pt x="957532" y="1164566"/>
                </a:cubicBezTo>
                <a:cubicBezTo>
                  <a:pt x="946030" y="1170317"/>
                  <a:pt x="934054" y="1175203"/>
                  <a:pt x="923027" y="1181819"/>
                </a:cubicBezTo>
                <a:cubicBezTo>
                  <a:pt x="848874" y="1226311"/>
                  <a:pt x="897442" y="1207601"/>
                  <a:pt x="845389" y="1224951"/>
                </a:cubicBezTo>
                <a:cubicBezTo>
                  <a:pt x="826307" y="1244034"/>
                  <a:pt x="817655" y="1256071"/>
                  <a:pt x="793630" y="1268083"/>
                </a:cubicBezTo>
                <a:cubicBezTo>
                  <a:pt x="785497" y="1272149"/>
                  <a:pt x="776377" y="1273834"/>
                  <a:pt x="767751" y="1276710"/>
                </a:cubicBezTo>
                <a:cubicBezTo>
                  <a:pt x="759125" y="1285336"/>
                  <a:pt x="751502" y="1295099"/>
                  <a:pt x="741872" y="1302589"/>
                </a:cubicBezTo>
                <a:cubicBezTo>
                  <a:pt x="725504" y="1315319"/>
                  <a:pt x="707366" y="1325593"/>
                  <a:pt x="690113" y="1337095"/>
                </a:cubicBezTo>
                <a:lnTo>
                  <a:pt x="638355" y="1371600"/>
                </a:lnTo>
                <a:cubicBezTo>
                  <a:pt x="629729" y="1377351"/>
                  <a:pt x="622312" y="1385574"/>
                  <a:pt x="612476" y="1388853"/>
                </a:cubicBezTo>
                <a:lnTo>
                  <a:pt x="560717" y="1406106"/>
                </a:lnTo>
                <a:cubicBezTo>
                  <a:pt x="510984" y="1439262"/>
                  <a:pt x="558960" y="1410556"/>
                  <a:pt x="508959" y="1431985"/>
                </a:cubicBezTo>
                <a:cubicBezTo>
                  <a:pt x="434328" y="1463969"/>
                  <a:pt x="509274" y="1437630"/>
                  <a:pt x="448574" y="1457865"/>
                </a:cubicBezTo>
                <a:cubicBezTo>
                  <a:pt x="439948" y="1466491"/>
                  <a:pt x="432846" y="1476977"/>
                  <a:pt x="422695" y="1483744"/>
                </a:cubicBezTo>
                <a:cubicBezTo>
                  <a:pt x="415129" y="1488788"/>
                  <a:pt x="405173" y="1488788"/>
                  <a:pt x="396815" y="1492370"/>
                </a:cubicBezTo>
                <a:cubicBezTo>
                  <a:pt x="384995" y="1497435"/>
                  <a:pt x="373337" y="1503007"/>
                  <a:pt x="362310" y="1509623"/>
                </a:cubicBezTo>
                <a:cubicBezTo>
                  <a:pt x="344529" y="1520291"/>
                  <a:pt x="330222" y="1537572"/>
                  <a:pt x="310551" y="1544129"/>
                </a:cubicBezTo>
                <a:cubicBezTo>
                  <a:pt x="293298" y="1549880"/>
                  <a:pt x="273925" y="1551295"/>
                  <a:pt x="258793" y="1561382"/>
                </a:cubicBezTo>
                <a:cubicBezTo>
                  <a:pt x="223056" y="1585205"/>
                  <a:pt x="238017" y="1577798"/>
                  <a:pt x="189781" y="1595887"/>
                </a:cubicBezTo>
                <a:cubicBezTo>
                  <a:pt x="151115" y="1610387"/>
                  <a:pt x="174731" y="1599540"/>
                  <a:pt x="129396" y="1613140"/>
                </a:cubicBezTo>
                <a:cubicBezTo>
                  <a:pt x="111977" y="1618366"/>
                  <a:pt x="92770" y="1620305"/>
                  <a:pt x="77638" y="1630393"/>
                </a:cubicBezTo>
                <a:cubicBezTo>
                  <a:pt x="44193" y="1652690"/>
                  <a:pt x="61595" y="1644368"/>
                  <a:pt x="25879" y="1656272"/>
                </a:cubicBezTo>
                <a:lnTo>
                  <a:pt x="0" y="1673525"/>
                </a:lnTo>
              </a:path>
            </a:pathLst>
          </a:custGeom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imes"/>
              <a:cs typeface="Times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2155082" y="3857625"/>
            <a:ext cx="171450" cy="509588"/>
          </a:xfrm>
          <a:prstGeom prst="rect">
            <a:avLst/>
          </a:prstGeom>
          <a:noFill/>
          <a:ln w="1587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imes"/>
              <a:cs typeface="Times"/>
            </a:endParaRPr>
          </a:p>
        </p:txBody>
      </p:sp>
      <p:sp>
        <p:nvSpPr>
          <p:cNvPr id="7" name="Rectangle 6"/>
          <p:cNvSpPr/>
          <p:nvPr/>
        </p:nvSpPr>
        <p:spPr bwMode="auto">
          <a:xfrm rot="18540591">
            <a:off x="2596407" y="4486275"/>
            <a:ext cx="125412" cy="522288"/>
          </a:xfrm>
          <a:prstGeom prst="rect">
            <a:avLst/>
          </a:prstGeom>
          <a:noFill/>
          <a:ln w="158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imes"/>
              <a:cs typeface="Times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2299544" y="4368800"/>
            <a:ext cx="157163" cy="206375"/>
          </a:xfrm>
          <a:custGeom>
            <a:avLst/>
            <a:gdLst>
              <a:gd name="connsiteX0" fmla="*/ 0 w 577970"/>
              <a:gd name="connsiteY0" fmla="*/ 0 h 759124"/>
              <a:gd name="connsiteX1" fmla="*/ 17253 w 577970"/>
              <a:gd name="connsiteY1" fmla="*/ 34505 h 759124"/>
              <a:gd name="connsiteX2" fmla="*/ 43132 w 577970"/>
              <a:gd name="connsiteY2" fmla="*/ 129396 h 759124"/>
              <a:gd name="connsiteX3" fmla="*/ 51758 w 577970"/>
              <a:gd name="connsiteY3" fmla="*/ 189781 h 759124"/>
              <a:gd name="connsiteX4" fmla="*/ 60385 w 577970"/>
              <a:gd name="connsiteY4" fmla="*/ 310551 h 759124"/>
              <a:gd name="connsiteX5" fmla="*/ 112143 w 577970"/>
              <a:gd name="connsiteY5" fmla="*/ 345056 h 759124"/>
              <a:gd name="connsiteX6" fmla="*/ 163902 w 577970"/>
              <a:gd name="connsiteY6" fmla="*/ 362309 h 759124"/>
              <a:gd name="connsiteX7" fmla="*/ 215660 w 577970"/>
              <a:gd name="connsiteY7" fmla="*/ 405441 h 759124"/>
              <a:gd name="connsiteX8" fmla="*/ 241540 w 577970"/>
              <a:gd name="connsiteY8" fmla="*/ 422694 h 759124"/>
              <a:gd name="connsiteX9" fmla="*/ 293298 w 577970"/>
              <a:gd name="connsiteY9" fmla="*/ 465826 h 759124"/>
              <a:gd name="connsiteX10" fmla="*/ 310551 w 577970"/>
              <a:gd name="connsiteY10" fmla="*/ 500332 h 759124"/>
              <a:gd name="connsiteX11" fmla="*/ 336430 w 577970"/>
              <a:gd name="connsiteY11" fmla="*/ 517585 h 759124"/>
              <a:gd name="connsiteX12" fmla="*/ 379562 w 577970"/>
              <a:gd name="connsiteY12" fmla="*/ 560717 h 759124"/>
              <a:gd name="connsiteX13" fmla="*/ 422694 w 577970"/>
              <a:gd name="connsiteY13" fmla="*/ 603849 h 759124"/>
              <a:gd name="connsiteX14" fmla="*/ 439947 w 577970"/>
              <a:gd name="connsiteY14" fmla="*/ 629728 h 759124"/>
              <a:gd name="connsiteX15" fmla="*/ 491706 w 577970"/>
              <a:gd name="connsiteY15" fmla="*/ 672860 h 759124"/>
              <a:gd name="connsiteX16" fmla="*/ 543464 w 577970"/>
              <a:gd name="connsiteY16" fmla="*/ 715992 h 759124"/>
              <a:gd name="connsiteX17" fmla="*/ 577970 w 577970"/>
              <a:gd name="connsiteY17" fmla="*/ 759124 h 759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77970" h="759124">
                <a:moveTo>
                  <a:pt x="0" y="0"/>
                </a:moveTo>
                <a:cubicBezTo>
                  <a:pt x="5751" y="11502"/>
                  <a:pt x="12477" y="22565"/>
                  <a:pt x="17253" y="34505"/>
                </a:cubicBezTo>
                <a:cubicBezTo>
                  <a:pt x="31695" y="70609"/>
                  <a:pt x="36944" y="92266"/>
                  <a:pt x="43132" y="129396"/>
                </a:cubicBezTo>
                <a:cubicBezTo>
                  <a:pt x="46475" y="149452"/>
                  <a:pt x="49830" y="169540"/>
                  <a:pt x="51758" y="189781"/>
                </a:cubicBezTo>
                <a:cubicBezTo>
                  <a:pt x="55584" y="229958"/>
                  <a:pt x="45757" y="272936"/>
                  <a:pt x="60385" y="310551"/>
                </a:cubicBezTo>
                <a:cubicBezTo>
                  <a:pt x="67900" y="329876"/>
                  <a:pt x="92472" y="338499"/>
                  <a:pt x="112143" y="345056"/>
                </a:cubicBezTo>
                <a:lnTo>
                  <a:pt x="163902" y="362309"/>
                </a:lnTo>
                <a:cubicBezTo>
                  <a:pt x="228160" y="405149"/>
                  <a:pt x="149234" y="350086"/>
                  <a:pt x="215660" y="405441"/>
                </a:cubicBezTo>
                <a:cubicBezTo>
                  <a:pt x="223625" y="412078"/>
                  <a:pt x="233575" y="416057"/>
                  <a:pt x="241540" y="422694"/>
                </a:cubicBezTo>
                <a:cubicBezTo>
                  <a:pt x="307966" y="478049"/>
                  <a:pt x="229040" y="422986"/>
                  <a:pt x="293298" y="465826"/>
                </a:cubicBezTo>
                <a:cubicBezTo>
                  <a:pt x="299049" y="477328"/>
                  <a:pt x="302319" y="490453"/>
                  <a:pt x="310551" y="500332"/>
                </a:cubicBezTo>
                <a:cubicBezTo>
                  <a:pt x="317188" y="508297"/>
                  <a:pt x="329953" y="509489"/>
                  <a:pt x="336430" y="517585"/>
                </a:cubicBezTo>
                <a:cubicBezTo>
                  <a:pt x="378740" y="570472"/>
                  <a:pt x="295041" y="518455"/>
                  <a:pt x="379562" y="560717"/>
                </a:cubicBezTo>
                <a:cubicBezTo>
                  <a:pt x="425570" y="629728"/>
                  <a:pt x="365185" y="546340"/>
                  <a:pt x="422694" y="603849"/>
                </a:cubicBezTo>
                <a:cubicBezTo>
                  <a:pt x="430025" y="611180"/>
                  <a:pt x="433310" y="621763"/>
                  <a:pt x="439947" y="629728"/>
                </a:cubicBezTo>
                <a:cubicBezTo>
                  <a:pt x="474315" y="670969"/>
                  <a:pt x="454692" y="642015"/>
                  <a:pt x="491706" y="672860"/>
                </a:cubicBezTo>
                <a:cubicBezTo>
                  <a:pt x="558132" y="728215"/>
                  <a:pt x="479206" y="673152"/>
                  <a:pt x="543464" y="715992"/>
                </a:cubicBezTo>
                <a:cubicBezTo>
                  <a:pt x="565228" y="748639"/>
                  <a:pt x="553386" y="734541"/>
                  <a:pt x="577970" y="759124"/>
                </a:cubicBezTo>
              </a:path>
            </a:pathLst>
          </a:custGeom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imes"/>
              <a:cs typeface="Times"/>
            </a:endParaRPr>
          </a:p>
        </p:txBody>
      </p:sp>
      <p:sp>
        <p:nvSpPr>
          <p:cNvPr id="6173" name="TextBox 27"/>
          <p:cNvSpPr txBox="1">
            <a:spLocks noChangeArrowheads="1"/>
          </p:cNvSpPr>
          <p:nvPr/>
        </p:nvSpPr>
        <p:spPr bwMode="auto">
          <a:xfrm>
            <a:off x="2286844" y="3376613"/>
            <a:ext cx="2016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1</a:t>
            </a:r>
          </a:p>
        </p:txBody>
      </p:sp>
      <p:sp>
        <p:nvSpPr>
          <p:cNvPr id="6174" name="TextBox 28"/>
          <p:cNvSpPr txBox="1">
            <a:spLocks noChangeArrowheads="1"/>
          </p:cNvSpPr>
          <p:nvPr/>
        </p:nvSpPr>
        <p:spPr bwMode="auto">
          <a:xfrm>
            <a:off x="3742582" y="4716463"/>
            <a:ext cx="201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4</a:t>
            </a:r>
          </a:p>
        </p:txBody>
      </p:sp>
      <p:sp>
        <p:nvSpPr>
          <p:cNvPr id="6175" name="TextBox 29"/>
          <p:cNvSpPr txBox="1">
            <a:spLocks noChangeArrowheads="1"/>
          </p:cNvSpPr>
          <p:nvPr/>
        </p:nvSpPr>
        <p:spPr bwMode="auto">
          <a:xfrm>
            <a:off x="2180482" y="4608513"/>
            <a:ext cx="201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3</a:t>
            </a:r>
          </a:p>
        </p:txBody>
      </p:sp>
      <p:sp>
        <p:nvSpPr>
          <p:cNvPr id="6176" name="TextBox 30"/>
          <p:cNvSpPr txBox="1">
            <a:spLocks noChangeArrowheads="1"/>
          </p:cNvSpPr>
          <p:nvPr/>
        </p:nvSpPr>
        <p:spPr bwMode="auto">
          <a:xfrm>
            <a:off x="1877269" y="3968750"/>
            <a:ext cx="2016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2</a:t>
            </a:r>
          </a:p>
        </p:txBody>
      </p:sp>
      <p:sp>
        <p:nvSpPr>
          <p:cNvPr id="6177" name="TextBox 31"/>
          <p:cNvSpPr txBox="1">
            <a:spLocks noChangeArrowheads="1"/>
          </p:cNvSpPr>
          <p:nvPr/>
        </p:nvSpPr>
        <p:spPr bwMode="auto">
          <a:xfrm>
            <a:off x="4150569" y="4016375"/>
            <a:ext cx="2016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5</a:t>
            </a:r>
          </a:p>
        </p:txBody>
      </p:sp>
      <p:sp>
        <p:nvSpPr>
          <p:cNvPr id="6178" name="TextBox 33"/>
          <p:cNvSpPr txBox="1">
            <a:spLocks noChangeArrowheads="1"/>
          </p:cNvSpPr>
          <p:nvPr/>
        </p:nvSpPr>
        <p:spPr bwMode="auto">
          <a:xfrm>
            <a:off x="3509219" y="3200400"/>
            <a:ext cx="2016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6</a:t>
            </a:r>
          </a:p>
        </p:txBody>
      </p:sp>
      <p:sp>
        <p:nvSpPr>
          <p:cNvPr id="6179" name="TextBox 15"/>
          <p:cNvSpPr txBox="1">
            <a:spLocks noChangeArrowheads="1"/>
          </p:cNvSpPr>
          <p:nvPr/>
        </p:nvSpPr>
        <p:spPr bwMode="auto">
          <a:xfrm>
            <a:off x="1617812" y="3227168"/>
            <a:ext cx="2873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1400" dirty="0" smtClean="0">
                <a:latin typeface="Times"/>
                <a:cs typeface="Times"/>
              </a:rPr>
              <a:t>B</a:t>
            </a:r>
            <a:endParaRPr lang="en-GB" sz="1400" dirty="0">
              <a:latin typeface="Times"/>
              <a:cs typeface="Times"/>
            </a:endParaRPr>
          </a:p>
        </p:txBody>
      </p:sp>
      <p:pic>
        <p:nvPicPr>
          <p:cNvPr id="6180" name="Picture 34" descr="C:\Users\Alice\Desktop\APS-27 PAS High mag\APS-27222.tif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40811" t="80386" r="34253" b="8749"/>
          <a:stretch>
            <a:fillRect/>
          </a:stretch>
        </p:blipFill>
        <p:spPr bwMode="auto">
          <a:xfrm>
            <a:off x="1962994" y="5283833"/>
            <a:ext cx="10795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81" name="Rectangle 41"/>
          <p:cNvSpPr>
            <a:spLocks noChangeArrowheads="1"/>
          </p:cNvSpPr>
          <p:nvPr/>
        </p:nvSpPr>
        <p:spPr bwMode="auto">
          <a:xfrm>
            <a:off x="1953469" y="5271768"/>
            <a:ext cx="1095375" cy="627063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>
              <a:latin typeface="Times"/>
              <a:cs typeface="Times"/>
            </a:endParaRPr>
          </a:p>
        </p:txBody>
      </p:sp>
      <p:graphicFrame>
        <p:nvGraphicFramePr>
          <p:cNvPr id="38" name="Chart 37"/>
          <p:cNvGraphicFramePr>
            <a:graphicFrameLocks/>
          </p:cNvGraphicFramePr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101017734"/>
              </p:ext>
            </p:extLst>
          </p:nvPr>
        </p:nvGraphicFramePr>
        <p:xfrm>
          <a:off x="1711474" y="419944"/>
          <a:ext cx="513250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155" name="TextBox 18"/>
          <p:cNvSpPr txBox="1">
            <a:spLocks noChangeArrowheads="1"/>
          </p:cNvSpPr>
          <p:nvPr/>
        </p:nvSpPr>
        <p:spPr bwMode="auto">
          <a:xfrm>
            <a:off x="1617812" y="543769"/>
            <a:ext cx="2873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1400" dirty="0" smtClean="0">
                <a:latin typeface="Times"/>
                <a:cs typeface="Times"/>
              </a:rPr>
              <a:t>A</a:t>
            </a:r>
            <a:endParaRPr lang="en-GB" sz="1400" dirty="0">
              <a:latin typeface="Times"/>
              <a:cs typeface="Time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69437" y="2335839"/>
            <a:ext cx="2836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4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472482" y="2267694"/>
            <a:ext cx="2836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1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29452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12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936063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  <a:latin typeface="Times"/>
                <a:cs typeface="Times"/>
              </a:rPr>
              <a:t>11</a:t>
            </a:r>
            <a:endParaRPr lang="en-GB" sz="1000" dirty="0">
              <a:solidFill>
                <a:schemeClr val="bg1"/>
              </a:solidFill>
              <a:latin typeface="Times"/>
              <a:cs typeface="Time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231350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26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713293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13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247970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3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743518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2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44393" y="2267694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1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236481" y="2261344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1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421974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  <a:latin typeface="Times"/>
                <a:cs typeface="Times"/>
              </a:rPr>
              <a:t>19</a:t>
            </a:r>
            <a:endParaRPr lang="en-GB" sz="1000" dirty="0">
              <a:solidFill>
                <a:schemeClr val="bg1"/>
              </a:solidFill>
              <a:latin typeface="Times"/>
              <a:cs typeface="Time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919680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  <a:latin typeface="Times"/>
                <a:cs typeface="Times"/>
              </a:rPr>
              <a:t>19</a:t>
            </a:r>
            <a:endParaRPr lang="en-GB" sz="1000" dirty="0">
              <a:solidFill>
                <a:schemeClr val="bg1"/>
              </a:solidFill>
              <a:latin typeface="Times"/>
              <a:cs typeface="Time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420673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  <a:latin typeface="Times"/>
                <a:cs typeface="Times"/>
              </a:rPr>
              <a:t>11</a:t>
            </a:r>
            <a:endParaRPr lang="en-GB" sz="1000" dirty="0">
              <a:solidFill>
                <a:schemeClr val="bg1"/>
              </a:solidFill>
              <a:latin typeface="Times"/>
              <a:cs typeface="Times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950129" y="2335839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  <a:latin typeface="Times"/>
                <a:cs typeface="Times"/>
              </a:rPr>
              <a:t>5</a:t>
            </a:r>
            <a:endParaRPr lang="en-GB" sz="1000" dirty="0">
              <a:solidFill>
                <a:schemeClr val="bg1"/>
              </a:solidFill>
              <a:latin typeface="Times"/>
              <a:cs typeface="Time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031273" y="5398110"/>
            <a:ext cx="3787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1"/>
                </a:solidFill>
                <a:latin typeface="Times"/>
                <a:cs typeface="Times"/>
              </a:rPr>
              <a:t>66</a:t>
            </a:r>
            <a:endParaRPr lang="en-GB" sz="1000" dirty="0">
              <a:solidFill>
                <a:schemeClr val="bg1"/>
              </a:solidFill>
              <a:latin typeface="Times"/>
              <a:cs typeface="Time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629139" y="5398110"/>
            <a:ext cx="3442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57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56" name="TextBox 29"/>
          <p:cNvSpPr txBox="1">
            <a:spLocks noChangeArrowheads="1"/>
          </p:cNvSpPr>
          <p:nvPr/>
        </p:nvSpPr>
        <p:spPr bwMode="auto">
          <a:xfrm>
            <a:off x="2001520" y="5004020"/>
            <a:ext cx="990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1200" b="1">
                <a:latin typeface="Times"/>
                <a:cs typeface="Times"/>
              </a:rPr>
              <a:t>Distinct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23528" y="6381328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/>
                <a:cs typeface="Arial"/>
              </a:rPr>
              <a:t>1.5 column</a:t>
            </a:r>
            <a:endParaRPr lang="en-US" sz="1600" dirty="0">
              <a:latin typeface="Arial"/>
              <a:cs typeface="Arial"/>
            </a:endParaRPr>
          </a:p>
        </p:txBody>
      </p:sp>
      <p:cxnSp>
        <p:nvCxnSpPr>
          <p:cNvPr id="14" name="Straight Arrow Connector 13"/>
          <p:cNvCxnSpPr/>
          <p:nvPr/>
        </p:nvCxnSpPr>
        <p:spPr bwMode="auto">
          <a:xfrm flipH="1">
            <a:off x="4319972" y="5585299"/>
            <a:ext cx="108012" cy="3941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58" name="Straight Arrow Connector 57"/>
          <p:cNvCxnSpPr/>
          <p:nvPr/>
        </p:nvCxnSpPr>
        <p:spPr bwMode="auto">
          <a:xfrm flipH="1">
            <a:off x="2987825" y="5517232"/>
            <a:ext cx="85904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59" name="Straight Arrow Connector 58"/>
          <p:cNvCxnSpPr/>
          <p:nvPr/>
        </p:nvCxnSpPr>
        <p:spPr bwMode="auto">
          <a:xfrm>
            <a:off x="3231350" y="5585299"/>
            <a:ext cx="116514" cy="3941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60" name="Straight Arrow Connector 59"/>
          <p:cNvCxnSpPr/>
          <p:nvPr/>
        </p:nvCxnSpPr>
        <p:spPr bwMode="auto">
          <a:xfrm>
            <a:off x="1892509" y="5445224"/>
            <a:ext cx="102443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7095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319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r="12114"/>
          <a:stretch>
            <a:fillRect/>
          </a:stretch>
        </p:blipFill>
        <p:spPr bwMode="auto">
          <a:xfrm>
            <a:off x="1133475" y="320425"/>
            <a:ext cx="2379663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12" descr="314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57990" t="88136" r="23740"/>
          <a:stretch>
            <a:fillRect/>
          </a:stretch>
        </p:blipFill>
        <p:spPr bwMode="auto">
          <a:xfrm>
            <a:off x="3162300" y="1868237"/>
            <a:ext cx="350838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Box 13"/>
          <p:cNvSpPr txBox="1">
            <a:spLocks noChangeArrowheads="1"/>
          </p:cNvSpPr>
          <p:nvPr/>
        </p:nvSpPr>
        <p:spPr bwMode="auto">
          <a:xfrm>
            <a:off x="2876550" y="1960312"/>
            <a:ext cx="636588" cy="2000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" b="1">
                <a:solidFill>
                  <a:schemeClr val="bg1"/>
                </a:solidFill>
                <a:latin typeface="Times"/>
                <a:cs typeface="Times"/>
              </a:rPr>
              <a:t>200nm</a:t>
            </a:r>
          </a:p>
        </p:txBody>
      </p:sp>
      <p:sp>
        <p:nvSpPr>
          <p:cNvPr id="7173" name="TextBox 28"/>
          <p:cNvSpPr txBox="1">
            <a:spLocks noChangeAspect="1" noChangeArrowheads="1"/>
          </p:cNvSpPr>
          <p:nvPr/>
        </p:nvSpPr>
        <p:spPr bwMode="auto">
          <a:xfrm>
            <a:off x="1452563" y="661737"/>
            <a:ext cx="381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G</a:t>
            </a:r>
          </a:p>
        </p:txBody>
      </p:sp>
      <p:cxnSp>
        <p:nvCxnSpPr>
          <p:cNvPr id="7174" name="Straight Connector 7"/>
          <p:cNvCxnSpPr>
            <a:cxnSpLocks noChangeShapeType="1"/>
          </p:cNvCxnSpPr>
          <p:nvPr/>
        </p:nvCxnSpPr>
        <p:spPr bwMode="auto">
          <a:xfrm>
            <a:off x="2122488" y="1153862"/>
            <a:ext cx="325437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7175" name="Straight Connector 7"/>
          <p:cNvCxnSpPr>
            <a:cxnSpLocks noChangeShapeType="1"/>
          </p:cNvCxnSpPr>
          <p:nvPr/>
        </p:nvCxnSpPr>
        <p:spPr bwMode="auto">
          <a:xfrm flipH="1">
            <a:off x="2593975" y="1153862"/>
            <a:ext cx="32385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7176" name="TextBox 9"/>
          <p:cNvSpPr txBox="1">
            <a:spLocks noChangeArrowheads="1"/>
          </p:cNvSpPr>
          <p:nvPr/>
        </p:nvSpPr>
        <p:spPr bwMode="auto">
          <a:xfrm>
            <a:off x="1237058" y="375681"/>
            <a:ext cx="850900" cy="230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000" dirty="0">
                <a:latin typeface="Times"/>
                <a:cs typeface="Times"/>
              </a:rPr>
              <a:t>Conventional</a:t>
            </a:r>
          </a:p>
        </p:txBody>
      </p:sp>
      <p:pic>
        <p:nvPicPr>
          <p:cNvPr id="7177" name="Picture 11" descr="3175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r="13370"/>
          <a:stretch>
            <a:fillRect/>
          </a:stretch>
        </p:blipFill>
        <p:spPr bwMode="auto">
          <a:xfrm>
            <a:off x="3571875" y="2243817"/>
            <a:ext cx="2428875" cy="190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12" descr="314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57990" t="88136" r="23740"/>
          <a:stretch>
            <a:fillRect/>
          </a:stretch>
        </p:blipFill>
        <p:spPr bwMode="auto">
          <a:xfrm>
            <a:off x="5637213" y="3788454"/>
            <a:ext cx="363537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TextBox 13"/>
          <p:cNvSpPr txBox="1">
            <a:spLocks noChangeAspect="1" noChangeArrowheads="1"/>
          </p:cNvSpPr>
          <p:nvPr/>
        </p:nvSpPr>
        <p:spPr bwMode="auto">
          <a:xfrm>
            <a:off x="5356225" y="3867829"/>
            <a:ext cx="644525" cy="2000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" b="1">
                <a:solidFill>
                  <a:schemeClr val="bg1"/>
                </a:solidFill>
                <a:latin typeface="Times"/>
                <a:cs typeface="Times"/>
              </a:rPr>
              <a:t>200nm</a:t>
            </a:r>
          </a:p>
        </p:txBody>
      </p:sp>
      <p:sp>
        <p:nvSpPr>
          <p:cNvPr id="7180" name="TextBox 49"/>
          <p:cNvSpPr txBox="1">
            <a:spLocks noChangeAspect="1" noChangeArrowheads="1"/>
          </p:cNvSpPr>
          <p:nvPr/>
        </p:nvSpPr>
        <p:spPr bwMode="auto">
          <a:xfrm>
            <a:off x="3687763" y="2797854"/>
            <a:ext cx="3635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G</a:t>
            </a:r>
          </a:p>
        </p:txBody>
      </p:sp>
      <p:cxnSp>
        <p:nvCxnSpPr>
          <p:cNvPr id="7181" name="Straight Connector 7"/>
          <p:cNvCxnSpPr>
            <a:cxnSpLocks noChangeShapeType="1"/>
          </p:cNvCxnSpPr>
          <p:nvPr/>
        </p:nvCxnSpPr>
        <p:spPr bwMode="auto">
          <a:xfrm rot="16200000" flipH="1">
            <a:off x="4755357" y="2595447"/>
            <a:ext cx="228600" cy="214313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7182" name="Straight Connector 7"/>
          <p:cNvCxnSpPr>
            <a:cxnSpLocks noChangeShapeType="1"/>
          </p:cNvCxnSpPr>
          <p:nvPr/>
        </p:nvCxnSpPr>
        <p:spPr bwMode="auto">
          <a:xfrm rot="16200000" flipV="1">
            <a:off x="5155407" y="2985973"/>
            <a:ext cx="227012" cy="2286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7183" name="TextBox 17"/>
          <p:cNvSpPr txBox="1">
            <a:spLocks noChangeArrowheads="1"/>
          </p:cNvSpPr>
          <p:nvPr/>
        </p:nvSpPr>
        <p:spPr bwMode="auto">
          <a:xfrm>
            <a:off x="3673455" y="2265057"/>
            <a:ext cx="620713" cy="2270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"/>
                <a:cs typeface="Times"/>
              </a:rPr>
              <a:t>Indistinct</a:t>
            </a:r>
          </a:p>
        </p:txBody>
      </p:sp>
      <p:pic>
        <p:nvPicPr>
          <p:cNvPr id="7184" name="Picture 21" descr="3161.jpg"/>
          <p:cNvPicPr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r="12009" b="1332"/>
          <a:stretch>
            <a:fillRect/>
          </a:stretch>
        </p:blipFill>
        <p:spPr bwMode="auto">
          <a:xfrm>
            <a:off x="1133475" y="2240642"/>
            <a:ext cx="237966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Picture 22" descr="314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57990" t="88136" r="23740"/>
          <a:stretch>
            <a:fillRect/>
          </a:stretch>
        </p:blipFill>
        <p:spPr bwMode="auto">
          <a:xfrm>
            <a:off x="3163888" y="3785279"/>
            <a:ext cx="34925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6" name="TextBox 23"/>
          <p:cNvSpPr txBox="1">
            <a:spLocks noChangeAspect="1" noChangeArrowheads="1"/>
          </p:cNvSpPr>
          <p:nvPr/>
        </p:nvSpPr>
        <p:spPr bwMode="auto">
          <a:xfrm>
            <a:off x="2892425" y="3875767"/>
            <a:ext cx="620713" cy="2000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" b="1">
                <a:solidFill>
                  <a:schemeClr val="bg1"/>
                </a:solidFill>
                <a:latin typeface="Times"/>
                <a:cs typeface="Times"/>
              </a:rPr>
              <a:t>200nm</a:t>
            </a:r>
          </a:p>
        </p:txBody>
      </p:sp>
      <p:sp>
        <p:nvSpPr>
          <p:cNvPr id="7187" name="TextBox 51"/>
          <p:cNvSpPr txBox="1">
            <a:spLocks noChangeAspect="1" noChangeArrowheads="1"/>
          </p:cNvSpPr>
          <p:nvPr/>
        </p:nvSpPr>
        <p:spPr bwMode="auto">
          <a:xfrm>
            <a:off x="1301750" y="2824842"/>
            <a:ext cx="3683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G</a:t>
            </a:r>
          </a:p>
        </p:txBody>
      </p:sp>
      <p:cxnSp>
        <p:nvCxnSpPr>
          <p:cNvPr id="7188" name="Straight Connector 7"/>
          <p:cNvCxnSpPr>
            <a:cxnSpLocks noChangeShapeType="1"/>
          </p:cNvCxnSpPr>
          <p:nvPr/>
        </p:nvCxnSpPr>
        <p:spPr bwMode="auto">
          <a:xfrm rot="16200000" flipH="1">
            <a:off x="2228851" y="3080429"/>
            <a:ext cx="252412" cy="58737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7189" name="Straight Connector 7"/>
          <p:cNvCxnSpPr>
            <a:cxnSpLocks noChangeShapeType="1"/>
          </p:cNvCxnSpPr>
          <p:nvPr/>
        </p:nvCxnSpPr>
        <p:spPr bwMode="auto">
          <a:xfrm rot="16200000" flipV="1">
            <a:off x="2518569" y="3614623"/>
            <a:ext cx="247650" cy="157162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7190" name="TextBox 20"/>
          <p:cNvSpPr txBox="1">
            <a:spLocks noChangeArrowheads="1"/>
          </p:cNvSpPr>
          <p:nvPr/>
        </p:nvSpPr>
        <p:spPr bwMode="auto">
          <a:xfrm>
            <a:off x="1237058" y="2265057"/>
            <a:ext cx="679450" cy="2270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"/>
                <a:cs typeface="Times"/>
              </a:rPr>
              <a:t>Multilayer</a:t>
            </a:r>
          </a:p>
        </p:txBody>
      </p:sp>
      <p:pic>
        <p:nvPicPr>
          <p:cNvPr id="7191" name="Picture 77" descr="3604.jpg"/>
          <p:cNvPicPr>
            <a:picLocks/>
          </p:cNvPicPr>
          <p:nvPr/>
        </p:nvPicPr>
        <p:blipFill>
          <a:blip r:embed="rId7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r="12627"/>
          <a:stretch>
            <a:fillRect/>
          </a:stretch>
        </p:blipFill>
        <p:spPr bwMode="auto">
          <a:xfrm>
            <a:off x="6046788" y="317250"/>
            <a:ext cx="2335212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2" name="Picture 8" descr="314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57990" t="88136" r="23740"/>
          <a:stretch>
            <a:fillRect/>
          </a:stretch>
        </p:blipFill>
        <p:spPr bwMode="auto">
          <a:xfrm>
            <a:off x="8043863" y="1882525"/>
            <a:ext cx="33813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3" name="TextBox 9"/>
          <p:cNvSpPr txBox="1">
            <a:spLocks noChangeArrowheads="1"/>
          </p:cNvSpPr>
          <p:nvPr/>
        </p:nvSpPr>
        <p:spPr bwMode="auto">
          <a:xfrm>
            <a:off x="7743825" y="1960312"/>
            <a:ext cx="638175" cy="2000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" b="1">
                <a:solidFill>
                  <a:schemeClr val="bg1"/>
                </a:solidFill>
                <a:latin typeface="Times"/>
                <a:cs typeface="Times"/>
              </a:rPr>
              <a:t>200nm</a:t>
            </a:r>
          </a:p>
        </p:txBody>
      </p:sp>
      <p:sp>
        <p:nvSpPr>
          <p:cNvPr id="7194" name="TextBox 30"/>
          <p:cNvSpPr txBox="1">
            <a:spLocks noChangeAspect="1" noChangeArrowheads="1"/>
          </p:cNvSpPr>
          <p:nvPr/>
        </p:nvSpPr>
        <p:spPr bwMode="auto">
          <a:xfrm>
            <a:off x="7843838" y="844300"/>
            <a:ext cx="3667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G</a:t>
            </a:r>
          </a:p>
        </p:txBody>
      </p:sp>
      <p:cxnSp>
        <p:nvCxnSpPr>
          <p:cNvPr id="7195" name="Straight Connector 7"/>
          <p:cNvCxnSpPr>
            <a:cxnSpLocks noChangeShapeType="1"/>
          </p:cNvCxnSpPr>
          <p:nvPr/>
        </p:nvCxnSpPr>
        <p:spPr bwMode="auto">
          <a:xfrm>
            <a:off x="6919913" y="1320550"/>
            <a:ext cx="244475" cy="84137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7196" name="Straight Connector 7"/>
          <p:cNvCxnSpPr>
            <a:cxnSpLocks noChangeShapeType="1"/>
          </p:cNvCxnSpPr>
          <p:nvPr/>
        </p:nvCxnSpPr>
        <p:spPr bwMode="auto">
          <a:xfrm rot="10800000">
            <a:off x="7386638" y="1501525"/>
            <a:ext cx="254000" cy="6985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7197" name="TextBox 29"/>
          <p:cNvSpPr txBox="1">
            <a:spLocks noChangeArrowheads="1"/>
          </p:cNvSpPr>
          <p:nvPr/>
        </p:nvSpPr>
        <p:spPr bwMode="auto">
          <a:xfrm>
            <a:off x="6153130" y="375681"/>
            <a:ext cx="374650" cy="227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000" dirty="0">
                <a:latin typeface="Times"/>
                <a:cs typeface="Times"/>
              </a:rPr>
              <a:t>Thick</a:t>
            </a:r>
          </a:p>
        </p:txBody>
      </p:sp>
      <p:pic>
        <p:nvPicPr>
          <p:cNvPr id="7198" name="Picture 7" descr="3146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r="16270"/>
          <a:stretch>
            <a:fillRect/>
          </a:stretch>
        </p:blipFill>
        <p:spPr bwMode="auto">
          <a:xfrm>
            <a:off x="6054725" y="2243817"/>
            <a:ext cx="2325688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9" name="Picture 14" descr="314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57990" t="88136" r="23740"/>
          <a:stretch>
            <a:fillRect/>
          </a:stretch>
        </p:blipFill>
        <p:spPr bwMode="auto">
          <a:xfrm>
            <a:off x="8031163" y="3799567"/>
            <a:ext cx="3508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00" name="TextBox 15"/>
          <p:cNvSpPr txBox="1">
            <a:spLocks noChangeArrowheads="1"/>
          </p:cNvSpPr>
          <p:nvPr/>
        </p:nvSpPr>
        <p:spPr bwMode="auto">
          <a:xfrm>
            <a:off x="7745413" y="3875767"/>
            <a:ext cx="636587" cy="2000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" b="1">
                <a:solidFill>
                  <a:schemeClr val="bg1"/>
                </a:solidFill>
                <a:latin typeface="Times"/>
                <a:cs typeface="Times"/>
              </a:rPr>
              <a:t>200nm</a:t>
            </a:r>
          </a:p>
        </p:txBody>
      </p:sp>
      <p:cxnSp>
        <p:nvCxnSpPr>
          <p:cNvPr id="7201" name="Straight Connector 7"/>
          <p:cNvCxnSpPr>
            <a:cxnSpLocks noChangeShapeType="1"/>
          </p:cNvCxnSpPr>
          <p:nvPr/>
        </p:nvCxnSpPr>
        <p:spPr bwMode="auto">
          <a:xfrm rot="16200000" flipV="1">
            <a:off x="7171531" y="3106623"/>
            <a:ext cx="236538" cy="1524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7202" name="TextBox 41"/>
          <p:cNvSpPr txBox="1">
            <a:spLocks noChangeArrowheads="1"/>
          </p:cNvSpPr>
          <p:nvPr/>
        </p:nvSpPr>
        <p:spPr bwMode="auto">
          <a:xfrm>
            <a:off x="6153130" y="2265057"/>
            <a:ext cx="487362" cy="2270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000">
                <a:latin typeface="Times"/>
                <a:cs typeface="Times"/>
              </a:rPr>
              <a:t>Loopy</a:t>
            </a:r>
          </a:p>
        </p:txBody>
      </p:sp>
      <p:cxnSp>
        <p:nvCxnSpPr>
          <p:cNvPr id="7203" name="Straight Connector 7"/>
          <p:cNvCxnSpPr>
            <a:cxnSpLocks noChangeShapeType="1"/>
          </p:cNvCxnSpPr>
          <p:nvPr/>
        </p:nvCxnSpPr>
        <p:spPr bwMode="auto">
          <a:xfrm rot="16200000" flipH="1">
            <a:off x="6728619" y="2571635"/>
            <a:ext cx="228600" cy="223838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7204" name="TextBox 49"/>
          <p:cNvSpPr txBox="1">
            <a:spLocks noChangeAspect="1" noChangeArrowheads="1"/>
          </p:cNvSpPr>
          <p:nvPr/>
        </p:nvSpPr>
        <p:spPr bwMode="auto">
          <a:xfrm>
            <a:off x="6180138" y="2831192"/>
            <a:ext cx="3746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G</a:t>
            </a:r>
          </a:p>
        </p:txBody>
      </p:sp>
      <p:pic>
        <p:nvPicPr>
          <p:cNvPr id="7205" name="Picture 49" descr="3109.jpg"/>
          <p:cNvPicPr>
            <a:picLocks/>
          </p:cNvPicPr>
          <p:nvPr/>
        </p:nvPicPr>
        <p:blipFill>
          <a:blip r:embed="rId9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r="13843"/>
          <a:stretch>
            <a:fillRect/>
          </a:stretch>
        </p:blipFill>
        <p:spPr bwMode="auto">
          <a:xfrm>
            <a:off x="3578225" y="318837"/>
            <a:ext cx="2416175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6" name="Picture 50" descr="314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l="57990" t="88136" r="23740"/>
          <a:stretch>
            <a:fillRect/>
          </a:stretch>
        </p:blipFill>
        <p:spPr bwMode="auto">
          <a:xfrm>
            <a:off x="5643563" y="1876175"/>
            <a:ext cx="3508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07" name="TextBox 51"/>
          <p:cNvSpPr txBox="1">
            <a:spLocks noChangeAspect="1" noChangeArrowheads="1"/>
          </p:cNvSpPr>
          <p:nvPr/>
        </p:nvSpPr>
        <p:spPr bwMode="auto">
          <a:xfrm>
            <a:off x="5289550" y="1960312"/>
            <a:ext cx="704850" cy="2000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" b="1">
                <a:solidFill>
                  <a:schemeClr val="bg1"/>
                </a:solidFill>
                <a:latin typeface="Times"/>
                <a:cs typeface="Times"/>
              </a:rPr>
              <a:t>200nm</a:t>
            </a:r>
          </a:p>
        </p:txBody>
      </p:sp>
      <p:sp>
        <p:nvSpPr>
          <p:cNvPr id="7208" name="TextBox 52"/>
          <p:cNvSpPr txBox="1">
            <a:spLocks noChangeAspect="1" noChangeArrowheads="1"/>
          </p:cNvSpPr>
          <p:nvPr/>
        </p:nvSpPr>
        <p:spPr bwMode="auto">
          <a:xfrm>
            <a:off x="5478463" y="518862"/>
            <a:ext cx="3635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200" b="1">
                <a:solidFill>
                  <a:schemeClr val="bg1"/>
                </a:solidFill>
                <a:latin typeface="Times"/>
                <a:cs typeface="Times"/>
              </a:rPr>
              <a:t>G</a:t>
            </a:r>
          </a:p>
        </p:txBody>
      </p:sp>
      <p:cxnSp>
        <p:nvCxnSpPr>
          <p:cNvPr id="7209" name="Straight Connector 7"/>
          <p:cNvCxnSpPr>
            <a:cxnSpLocks noChangeShapeType="1"/>
          </p:cNvCxnSpPr>
          <p:nvPr/>
        </p:nvCxnSpPr>
        <p:spPr bwMode="auto">
          <a:xfrm rot="5400000" flipH="1" flipV="1">
            <a:off x="4440237" y="871288"/>
            <a:ext cx="239713" cy="157162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7210" name="Straight Connector 7"/>
          <p:cNvCxnSpPr>
            <a:cxnSpLocks noChangeShapeType="1"/>
          </p:cNvCxnSpPr>
          <p:nvPr/>
        </p:nvCxnSpPr>
        <p:spPr bwMode="auto">
          <a:xfrm rot="5400000">
            <a:off x="4572000" y="583950"/>
            <a:ext cx="250825" cy="6985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triangle" w="lg" len="lg"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7211" name="TextBox 56"/>
          <p:cNvSpPr txBox="1">
            <a:spLocks noChangeArrowheads="1"/>
          </p:cNvSpPr>
          <p:nvPr/>
        </p:nvSpPr>
        <p:spPr bwMode="auto">
          <a:xfrm>
            <a:off x="3673455" y="375681"/>
            <a:ext cx="820738" cy="2270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000" tIns="36000" rIns="36000" bIns="3600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000" dirty="0">
                <a:latin typeface="Times"/>
                <a:cs typeface="Times"/>
              </a:rPr>
              <a:t>Conventional</a:t>
            </a:r>
          </a:p>
        </p:txBody>
      </p:sp>
      <p:sp>
        <p:nvSpPr>
          <p:cNvPr id="7212" name="Rectangle 49"/>
          <p:cNvSpPr>
            <a:spLocks noChangeArrowheads="1"/>
          </p:cNvSpPr>
          <p:nvPr/>
        </p:nvSpPr>
        <p:spPr bwMode="auto">
          <a:xfrm>
            <a:off x="304800" y="6091238"/>
            <a:ext cx="9032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dirty="0">
                <a:latin typeface="Times"/>
                <a:cs typeface="Times"/>
              </a:rPr>
              <a:t>Fig. </a:t>
            </a:r>
            <a:r>
              <a:rPr lang="en-GB" dirty="0" smtClean="0">
                <a:latin typeface="Times"/>
                <a:cs typeface="Times"/>
              </a:rPr>
              <a:t>6</a:t>
            </a:r>
            <a:endParaRPr lang="en-GB" dirty="0">
              <a:latin typeface="Times"/>
              <a:cs typeface="Times"/>
            </a:endParaRPr>
          </a:p>
        </p:txBody>
      </p:sp>
      <p:sp>
        <p:nvSpPr>
          <p:cNvPr id="7213" name="TextBox 2"/>
          <p:cNvSpPr txBox="1">
            <a:spLocks noChangeArrowheads="1"/>
          </p:cNvSpPr>
          <p:nvPr/>
        </p:nvSpPr>
        <p:spPr bwMode="auto">
          <a:xfrm>
            <a:off x="827088" y="310594"/>
            <a:ext cx="3603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400">
                <a:latin typeface="Times"/>
                <a:cs typeface="Times"/>
              </a:rPr>
              <a:t>A</a:t>
            </a:r>
          </a:p>
        </p:txBody>
      </p:sp>
      <p:sp>
        <p:nvSpPr>
          <p:cNvPr id="7214" name="TextBox 2"/>
          <p:cNvSpPr txBox="1">
            <a:spLocks noChangeArrowheads="1"/>
          </p:cNvSpPr>
          <p:nvPr/>
        </p:nvSpPr>
        <p:spPr bwMode="auto">
          <a:xfrm>
            <a:off x="827088" y="4152900"/>
            <a:ext cx="3000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400">
                <a:latin typeface="Times"/>
                <a:cs typeface="Times"/>
              </a:rPr>
              <a:t>B</a:t>
            </a:r>
          </a:p>
        </p:txBody>
      </p:sp>
      <p:sp>
        <p:nvSpPr>
          <p:cNvPr id="7215" name="TextBox 179"/>
          <p:cNvSpPr txBox="1">
            <a:spLocks noChangeArrowheads="1"/>
          </p:cNvSpPr>
          <p:nvPr/>
        </p:nvSpPr>
        <p:spPr bwMode="auto">
          <a:xfrm>
            <a:off x="3849688" y="4152900"/>
            <a:ext cx="2984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400">
                <a:latin typeface="Times"/>
                <a:cs typeface="Times"/>
              </a:rPr>
              <a:t>C</a:t>
            </a:r>
          </a:p>
        </p:txBody>
      </p:sp>
      <p:graphicFrame>
        <p:nvGraphicFramePr>
          <p:cNvPr id="59" name="Chart 58"/>
          <p:cNvGraphicFramePr/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404689108"/>
              </p:ext>
            </p:extLst>
          </p:nvPr>
        </p:nvGraphicFramePr>
        <p:xfrm>
          <a:off x="1120775" y="4106864"/>
          <a:ext cx="2867518" cy="2600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60" name="Chart 59"/>
          <p:cNvGraphicFramePr/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921953402"/>
              </p:ext>
            </p:extLst>
          </p:nvPr>
        </p:nvGraphicFramePr>
        <p:xfrm>
          <a:off x="3947320" y="4135846"/>
          <a:ext cx="443309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cxnSp>
        <p:nvCxnSpPr>
          <p:cNvPr id="4" name="Straight Connector 3"/>
          <p:cNvCxnSpPr/>
          <p:nvPr/>
        </p:nvCxnSpPr>
        <p:spPr bwMode="auto">
          <a:xfrm>
            <a:off x="1092108" y="2212921"/>
            <a:ext cx="7302251" cy="1"/>
          </a:xfrm>
          <a:prstGeom prst="line">
            <a:avLst/>
          </a:prstGeom>
          <a:solidFill>
            <a:schemeClr val="accent1"/>
          </a:solidFill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>
            <a:off x="1085941" y="4094874"/>
            <a:ext cx="7302251" cy="1"/>
          </a:xfrm>
          <a:prstGeom prst="line">
            <a:avLst/>
          </a:prstGeom>
          <a:solidFill>
            <a:schemeClr val="accent1"/>
          </a:solidFill>
          <a:ln w="1270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Connector 61"/>
          <p:cNvCxnSpPr/>
          <p:nvPr/>
        </p:nvCxnSpPr>
        <p:spPr bwMode="auto">
          <a:xfrm>
            <a:off x="1086173" y="345324"/>
            <a:ext cx="7302251" cy="1"/>
          </a:xfrm>
          <a:prstGeom prst="line">
            <a:avLst/>
          </a:prstGeom>
          <a:solidFill>
            <a:schemeClr val="accent1"/>
          </a:solidFill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Connector 62"/>
          <p:cNvCxnSpPr/>
          <p:nvPr/>
        </p:nvCxnSpPr>
        <p:spPr bwMode="auto">
          <a:xfrm rot="5400000" flipV="1">
            <a:off x="-646778" y="2240646"/>
            <a:ext cx="3671957" cy="1"/>
          </a:xfrm>
          <a:prstGeom prst="line">
            <a:avLst/>
          </a:prstGeom>
          <a:solidFill>
            <a:schemeClr val="accent1"/>
          </a:solidFill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Straight Connector 63"/>
          <p:cNvCxnSpPr/>
          <p:nvPr/>
        </p:nvCxnSpPr>
        <p:spPr bwMode="auto">
          <a:xfrm rot="5400000" flipV="1">
            <a:off x="1799918" y="2240645"/>
            <a:ext cx="3671957" cy="1"/>
          </a:xfrm>
          <a:prstGeom prst="line">
            <a:avLst/>
          </a:prstGeom>
          <a:solidFill>
            <a:schemeClr val="accent1"/>
          </a:solidFill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 rot="5400000" flipV="1">
            <a:off x="4271930" y="2241122"/>
            <a:ext cx="3671957" cy="1"/>
          </a:xfrm>
          <a:prstGeom prst="line">
            <a:avLst/>
          </a:prstGeom>
          <a:solidFill>
            <a:schemeClr val="accent1"/>
          </a:solidFill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6" name="TextBox 2"/>
          <p:cNvSpPr txBox="1">
            <a:spLocks noChangeArrowheads="1"/>
          </p:cNvSpPr>
          <p:nvPr/>
        </p:nvSpPr>
        <p:spPr bwMode="auto">
          <a:xfrm>
            <a:off x="3082290" y="4206875"/>
            <a:ext cx="433070" cy="16927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latin typeface="Times"/>
                <a:cs typeface="Times"/>
              </a:rPr>
              <a:t>Mutant</a:t>
            </a:r>
          </a:p>
        </p:txBody>
      </p:sp>
      <p:sp>
        <p:nvSpPr>
          <p:cNvPr id="57" name="TextBox 2"/>
          <p:cNvSpPr txBox="1">
            <a:spLocks noChangeArrowheads="1"/>
          </p:cNvSpPr>
          <p:nvPr/>
        </p:nvSpPr>
        <p:spPr bwMode="auto">
          <a:xfrm>
            <a:off x="2460625" y="4206875"/>
            <a:ext cx="460375" cy="33855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latin typeface="Times"/>
                <a:cs typeface="Times"/>
              </a:rPr>
              <a:t>Mutant SOF</a:t>
            </a:r>
          </a:p>
        </p:txBody>
      </p:sp>
      <p:sp>
        <p:nvSpPr>
          <p:cNvPr id="67" name="TextBox 2"/>
          <p:cNvSpPr txBox="1">
            <a:spLocks noChangeArrowheads="1"/>
          </p:cNvSpPr>
          <p:nvPr/>
        </p:nvSpPr>
        <p:spPr bwMode="auto">
          <a:xfrm>
            <a:off x="3082290" y="4359275"/>
            <a:ext cx="316230" cy="16927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latin typeface="Times"/>
                <a:cs typeface="Times"/>
              </a:rPr>
              <a:t>MOF</a:t>
            </a:r>
          </a:p>
        </p:txBody>
      </p:sp>
      <p:sp>
        <p:nvSpPr>
          <p:cNvPr id="68" name="TextBox 2"/>
          <p:cNvSpPr txBox="1">
            <a:spLocks noChangeArrowheads="1"/>
          </p:cNvSpPr>
          <p:nvPr/>
        </p:nvSpPr>
        <p:spPr bwMode="auto">
          <a:xfrm>
            <a:off x="7029450" y="4236720"/>
            <a:ext cx="433070" cy="16927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latin typeface="Times"/>
                <a:cs typeface="Times"/>
              </a:rPr>
              <a:t>Mutant</a:t>
            </a:r>
          </a:p>
        </p:txBody>
      </p:sp>
      <p:sp>
        <p:nvSpPr>
          <p:cNvPr id="69" name="TextBox 2"/>
          <p:cNvSpPr txBox="1">
            <a:spLocks noChangeArrowheads="1"/>
          </p:cNvSpPr>
          <p:nvPr/>
        </p:nvSpPr>
        <p:spPr bwMode="auto">
          <a:xfrm>
            <a:off x="6065520" y="4236720"/>
            <a:ext cx="460375" cy="33855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latin typeface="Times"/>
                <a:cs typeface="Times"/>
              </a:rPr>
              <a:t>Mutant SOF</a:t>
            </a:r>
          </a:p>
        </p:txBody>
      </p:sp>
      <p:sp>
        <p:nvSpPr>
          <p:cNvPr id="70" name="TextBox 2"/>
          <p:cNvSpPr txBox="1">
            <a:spLocks noChangeArrowheads="1"/>
          </p:cNvSpPr>
          <p:nvPr/>
        </p:nvSpPr>
        <p:spPr bwMode="auto">
          <a:xfrm>
            <a:off x="7029450" y="4389120"/>
            <a:ext cx="316230" cy="16927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US" sz="1100">
                <a:latin typeface="Times"/>
                <a:cs typeface="Times"/>
              </a:rPr>
              <a:t>MOF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79512" y="6519446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/>
                <a:cs typeface="Arial"/>
              </a:rPr>
              <a:t>2  column</a:t>
            </a:r>
            <a:endParaRPr lang="en-US" sz="1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TextBox 37"/>
          <p:cNvSpPr txBox="1">
            <a:spLocks noChangeArrowheads="1"/>
          </p:cNvSpPr>
          <p:nvPr/>
        </p:nvSpPr>
        <p:spPr bwMode="auto">
          <a:xfrm>
            <a:off x="5081841" y="348385"/>
            <a:ext cx="33389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dirty="0">
                <a:latin typeface="Times"/>
                <a:cs typeface="Times"/>
              </a:rPr>
              <a:t>B</a:t>
            </a:r>
          </a:p>
        </p:txBody>
      </p:sp>
      <p:sp>
        <p:nvSpPr>
          <p:cNvPr id="8202" name="TextBox 14"/>
          <p:cNvSpPr txBox="1">
            <a:spLocks noChangeArrowheads="1"/>
          </p:cNvSpPr>
          <p:nvPr/>
        </p:nvSpPr>
        <p:spPr bwMode="auto">
          <a:xfrm>
            <a:off x="1504786" y="3176586"/>
            <a:ext cx="2873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dirty="0">
                <a:latin typeface="Times"/>
                <a:cs typeface="Times"/>
              </a:rPr>
              <a:t>C</a:t>
            </a:r>
          </a:p>
        </p:txBody>
      </p:sp>
      <p:cxnSp>
        <p:nvCxnSpPr>
          <p:cNvPr id="25624" name="Straight Connector 17"/>
          <p:cNvCxnSpPr>
            <a:cxnSpLocks noChangeShapeType="1"/>
          </p:cNvCxnSpPr>
          <p:nvPr/>
        </p:nvCxnSpPr>
        <p:spPr bwMode="auto">
          <a:xfrm>
            <a:off x="2823062" y="3451759"/>
            <a:ext cx="704813" cy="0"/>
          </a:xfrm>
          <a:prstGeom prst="line">
            <a:avLst/>
          </a:prstGeom>
          <a:noFill/>
          <a:ln w="22225">
            <a:solidFill>
              <a:schemeClr val="bg1">
                <a:lumMod val="85000"/>
              </a:schemeClr>
            </a:solidFill>
            <a:prstDash val="lgDash"/>
            <a:round/>
            <a:headEnd/>
            <a:tailEnd/>
          </a:ln>
          <a:extLst/>
        </p:spPr>
      </p:cxnSp>
      <p:cxnSp>
        <p:nvCxnSpPr>
          <p:cNvPr id="8204" name="Straight Connector 20"/>
          <p:cNvCxnSpPr>
            <a:cxnSpLocks noChangeShapeType="1"/>
          </p:cNvCxnSpPr>
          <p:nvPr/>
        </p:nvCxnSpPr>
        <p:spPr bwMode="auto">
          <a:xfrm flipV="1">
            <a:off x="3160160" y="3368352"/>
            <a:ext cx="0" cy="14972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8205" name="TextBox 24"/>
          <p:cNvSpPr txBox="1">
            <a:spLocks noChangeArrowheads="1"/>
          </p:cNvSpPr>
          <p:nvPr/>
        </p:nvSpPr>
        <p:spPr bwMode="auto">
          <a:xfrm>
            <a:off x="2967466" y="3191185"/>
            <a:ext cx="5535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800" dirty="0">
                <a:latin typeface="Times"/>
                <a:cs typeface="Times"/>
              </a:rPr>
              <a:t>mean</a:t>
            </a:r>
          </a:p>
        </p:txBody>
      </p:sp>
      <p:sp>
        <p:nvSpPr>
          <p:cNvPr id="8206" name="TextBox 25"/>
          <p:cNvSpPr txBox="1">
            <a:spLocks noChangeArrowheads="1"/>
          </p:cNvSpPr>
          <p:nvPr/>
        </p:nvSpPr>
        <p:spPr bwMode="auto">
          <a:xfrm>
            <a:off x="2566823" y="3194184"/>
            <a:ext cx="46351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GB" sz="800" dirty="0">
                <a:latin typeface="Times"/>
                <a:cs typeface="Times"/>
              </a:rPr>
              <a:t>1 </a:t>
            </a:r>
            <a:r>
              <a:rPr lang="en-GB" sz="800" dirty="0" err="1" smtClean="0">
                <a:latin typeface="Times"/>
                <a:cs typeface="Times"/>
              </a:rPr>
              <a:t>s.d.</a:t>
            </a:r>
            <a:endParaRPr lang="en-GB" sz="800" dirty="0">
              <a:latin typeface="Times"/>
              <a:cs typeface="Times"/>
            </a:endParaRPr>
          </a:p>
        </p:txBody>
      </p:sp>
      <p:sp>
        <p:nvSpPr>
          <p:cNvPr id="8207" name="TextBox 26"/>
          <p:cNvSpPr txBox="1">
            <a:spLocks noChangeArrowheads="1"/>
          </p:cNvSpPr>
          <p:nvPr/>
        </p:nvSpPr>
        <p:spPr bwMode="auto">
          <a:xfrm>
            <a:off x="3315732" y="3196036"/>
            <a:ext cx="46188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GB" sz="800" dirty="0">
                <a:latin typeface="Times"/>
                <a:cs typeface="Times"/>
              </a:rPr>
              <a:t>1 </a:t>
            </a:r>
            <a:r>
              <a:rPr lang="en-GB" sz="800" dirty="0" err="1" smtClean="0">
                <a:latin typeface="Times"/>
                <a:cs typeface="Times"/>
              </a:rPr>
              <a:t>s.d.</a:t>
            </a:r>
            <a:endParaRPr lang="en-GB" sz="800" dirty="0">
              <a:latin typeface="Times"/>
              <a:cs typeface="Times"/>
            </a:endParaRPr>
          </a:p>
        </p:txBody>
      </p:sp>
      <p:cxnSp>
        <p:nvCxnSpPr>
          <p:cNvPr id="8208" name="Straight Connector 17"/>
          <p:cNvCxnSpPr>
            <a:cxnSpLocks noChangeShapeType="1"/>
          </p:cNvCxnSpPr>
          <p:nvPr/>
        </p:nvCxnSpPr>
        <p:spPr bwMode="auto">
          <a:xfrm>
            <a:off x="2695099" y="3749876"/>
            <a:ext cx="1509241" cy="8597"/>
          </a:xfrm>
          <a:prstGeom prst="line">
            <a:avLst/>
          </a:prstGeom>
          <a:noFill/>
          <a:ln w="22225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8209" name="TextBox 35"/>
          <p:cNvSpPr txBox="1">
            <a:spLocks noChangeArrowheads="1"/>
          </p:cNvSpPr>
          <p:nvPr/>
        </p:nvSpPr>
        <p:spPr bwMode="auto">
          <a:xfrm>
            <a:off x="3239651" y="3494153"/>
            <a:ext cx="50216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800" dirty="0">
                <a:latin typeface="Times"/>
                <a:cs typeface="Times"/>
              </a:rPr>
              <a:t>mean</a:t>
            </a:r>
          </a:p>
        </p:txBody>
      </p:sp>
      <p:sp>
        <p:nvSpPr>
          <p:cNvPr id="8210" name="TextBox 36"/>
          <p:cNvSpPr txBox="1">
            <a:spLocks noChangeArrowheads="1"/>
          </p:cNvSpPr>
          <p:nvPr/>
        </p:nvSpPr>
        <p:spPr bwMode="auto">
          <a:xfrm>
            <a:off x="2484960" y="3487197"/>
            <a:ext cx="4125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GB" sz="800" dirty="0">
                <a:latin typeface="Times"/>
                <a:cs typeface="Times"/>
              </a:rPr>
              <a:t>1 </a:t>
            </a:r>
            <a:r>
              <a:rPr lang="en-GB" sz="800" dirty="0" err="1" smtClean="0">
                <a:latin typeface="Times"/>
                <a:cs typeface="Times"/>
              </a:rPr>
              <a:t>s.d.</a:t>
            </a:r>
            <a:endParaRPr lang="en-GB" sz="800" dirty="0">
              <a:latin typeface="Times"/>
              <a:cs typeface="Times"/>
            </a:endParaRPr>
          </a:p>
        </p:txBody>
      </p:sp>
      <p:sp>
        <p:nvSpPr>
          <p:cNvPr id="8211" name="TextBox 37"/>
          <p:cNvSpPr txBox="1">
            <a:spLocks noChangeArrowheads="1"/>
          </p:cNvSpPr>
          <p:nvPr/>
        </p:nvSpPr>
        <p:spPr bwMode="auto">
          <a:xfrm>
            <a:off x="3982692" y="3510057"/>
            <a:ext cx="4537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GB" sz="800" dirty="0">
                <a:latin typeface="Times"/>
                <a:cs typeface="Times"/>
              </a:rPr>
              <a:t>1 </a:t>
            </a:r>
            <a:r>
              <a:rPr lang="en-GB" sz="800" dirty="0" err="1" smtClean="0">
                <a:latin typeface="Times"/>
                <a:cs typeface="Times"/>
              </a:rPr>
              <a:t>s.d.</a:t>
            </a:r>
            <a:endParaRPr lang="en-GB" sz="800" dirty="0">
              <a:latin typeface="Times"/>
              <a:cs typeface="Times"/>
            </a:endParaRPr>
          </a:p>
        </p:txBody>
      </p:sp>
      <p:sp>
        <p:nvSpPr>
          <p:cNvPr id="8212" name="TextBox 44"/>
          <p:cNvSpPr txBox="1">
            <a:spLocks noChangeArrowheads="1"/>
          </p:cNvSpPr>
          <p:nvPr/>
        </p:nvSpPr>
        <p:spPr bwMode="auto">
          <a:xfrm>
            <a:off x="1608748" y="3340528"/>
            <a:ext cx="72077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1000" b="1" dirty="0">
                <a:latin typeface="Times"/>
                <a:cs typeface="Times"/>
              </a:rPr>
              <a:t>Control:</a:t>
            </a:r>
          </a:p>
        </p:txBody>
      </p:sp>
      <p:sp>
        <p:nvSpPr>
          <p:cNvPr id="8213" name="TextBox 45"/>
          <p:cNvSpPr txBox="1">
            <a:spLocks noChangeArrowheads="1"/>
          </p:cNvSpPr>
          <p:nvPr/>
        </p:nvSpPr>
        <p:spPr bwMode="auto">
          <a:xfrm>
            <a:off x="1608748" y="3609430"/>
            <a:ext cx="105727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1000" b="1" dirty="0" smtClean="0">
                <a:latin typeface="Times"/>
                <a:cs typeface="Times"/>
              </a:rPr>
              <a:t>Mutant </a:t>
            </a:r>
            <a:r>
              <a:rPr lang="en-GB" sz="1000" b="1" dirty="0">
                <a:latin typeface="Times"/>
                <a:cs typeface="Times"/>
              </a:rPr>
              <a:t>SOFs:</a:t>
            </a:r>
          </a:p>
        </p:txBody>
      </p:sp>
      <p:cxnSp>
        <p:nvCxnSpPr>
          <p:cNvPr id="8214" name="Straight Connector 20"/>
          <p:cNvCxnSpPr>
            <a:cxnSpLocks noChangeShapeType="1"/>
          </p:cNvCxnSpPr>
          <p:nvPr/>
        </p:nvCxnSpPr>
        <p:spPr bwMode="auto">
          <a:xfrm flipV="1">
            <a:off x="3541909" y="3360337"/>
            <a:ext cx="0" cy="14972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8215" name="Straight Connector 20"/>
          <p:cNvCxnSpPr>
            <a:cxnSpLocks noChangeShapeType="1"/>
          </p:cNvCxnSpPr>
          <p:nvPr/>
        </p:nvCxnSpPr>
        <p:spPr bwMode="auto">
          <a:xfrm flipV="1">
            <a:off x="2799677" y="3372993"/>
            <a:ext cx="0" cy="14972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8216" name="Straight Connector 20"/>
          <p:cNvCxnSpPr>
            <a:cxnSpLocks noChangeShapeType="1"/>
          </p:cNvCxnSpPr>
          <p:nvPr/>
        </p:nvCxnSpPr>
        <p:spPr bwMode="auto">
          <a:xfrm flipV="1">
            <a:off x="3426759" y="3673149"/>
            <a:ext cx="0" cy="14972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8217" name="Straight Connector 20"/>
          <p:cNvCxnSpPr>
            <a:cxnSpLocks noChangeShapeType="1"/>
          </p:cNvCxnSpPr>
          <p:nvPr/>
        </p:nvCxnSpPr>
        <p:spPr bwMode="auto">
          <a:xfrm flipV="1">
            <a:off x="4204340" y="3683613"/>
            <a:ext cx="0" cy="14972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8218" name="Straight Connector 20"/>
          <p:cNvCxnSpPr>
            <a:cxnSpLocks noChangeShapeType="1"/>
          </p:cNvCxnSpPr>
          <p:nvPr/>
        </p:nvCxnSpPr>
        <p:spPr bwMode="auto">
          <a:xfrm flipV="1">
            <a:off x="2692265" y="3657679"/>
            <a:ext cx="0" cy="14972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8219" name="Rectangle 16"/>
          <p:cNvSpPr>
            <a:spLocks noChangeArrowheads="1"/>
          </p:cNvSpPr>
          <p:nvPr/>
        </p:nvSpPr>
        <p:spPr bwMode="auto">
          <a:xfrm>
            <a:off x="323528" y="5661248"/>
            <a:ext cx="7832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sz="2000" dirty="0">
                <a:latin typeface="Times"/>
                <a:cs typeface="Times"/>
              </a:rPr>
              <a:t>Fig. </a:t>
            </a:r>
            <a:r>
              <a:rPr lang="en-GB" sz="2000" dirty="0" smtClean="0">
                <a:latin typeface="Times"/>
                <a:cs typeface="Times"/>
              </a:rPr>
              <a:t>7</a:t>
            </a:r>
            <a:endParaRPr lang="en-GB" sz="2000" dirty="0">
              <a:latin typeface="Times"/>
              <a:cs typeface="Times"/>
            </a:endParaRPr>
          </a:p>
        </p:txBody>
      </p:sp>
      <p:cxnSp>
        <p:nvCxnSpPr>
          <p:cNvPr id="8220" name="Straight Connector 76"/>
          <p:cNvCxnSpPr>
            <a:cxnSpLocks noChangeShapeType="1"/>
          </p:cNvCxnSpPr>
          <p:nvPr/>
        </p:nvCxnSpPr>
        <p:spPr bwMode="auto">
          <a:xfrm rot="5400000">
            <a:off x="6431539" y="6064988"/>
            <a:ext cx="96722" cy="6757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8221" name="Straight Connector 77"/>
          <p:cNvCxnSpPr>
            <a:cxnSpLocks noChangeShapeType="1"/>
          </p:cNvCxnSpPr>
          <p:nvPr/>
        </p:nvCxnSpPr>
        <p:spPr bwMode="auto">
          <a:xfrm rot="5400000">
            <a:off x="6475926" y="6065650"/>
            <a:ext cx="96722" cy="6624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graphicFrame>
        <p:nvGraphicFramePr>
          <p:cNvPr id="71" name="Chart 70"/>
          <p:cNvGraphicFramePr>
            <a:graphicFrameLocks/>
          </p:cNvGraphicFramePr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883343543"/>
              </p:ext>
            </p:extLst>
          </p:nvPr>
        </p:nvGraphicFramePr>
        <p:xfrm>
          <a:off x="1556773" y="4228393"/>
          <a:ext cx="5389987" cy="2501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4" name="Straight Connector 17"/>
          <p:cNvCxnSpPr>
            <a:cxnSpLocks noChangeShapeType="1"/>
          </p:cNvCxnSpPr>
          <p:nvPr/>
        </p:nvCxnSpPr>
        <p:spPr bwMode="auto">
          <a:xfrm flipV="1">
            <a:off x="2737892" y="4065210"/>
            <a:ext cx="2396903" cy="10600"/>
          </a:xfrm>
          <a:prstGeom prst="line">
            <a:avLst/>
          </a:prstGeom>
          <a:noFill/>
          <a:ln w="22225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/>
          </a:ln>
          <a:extLst/>
        </p:spPr>
      </p:cxnSp>
      <p:sp>
        <p:nvSpPr>
          <p:cNvPr id="8229" name="TextBox 35"/>
          <p:cNvSpPr txBox="1">
            <a:spLocks noChangeArrowheads="1"/>
          </p:cNvSpPr>
          <p:nvPr/>
        </p:nvSpPr>
        <p:spPr bwMode="auto">
          <a:xfrm>
            <a:off x="3724497" y="3810356"/>
            <a:ext cx="5289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800" dirty="0">
                <a:latin typeface="Times"/>
                <a:cs typeface="Times"/>
              </a:rPr>
              <a:t>mean</a:t>
            </a:r>
          </a:p>
        </p:txBody>
      </p:sp>
      <p:sp>
        <p:nvSpPr>
          <p:cNvPr id="8230" name="TextBox 36"/>
          <p:cNvSpPr txBox="1">
            <a:spLocks noChangeArrowheads="1"/>
          </p:cNvSpPr>
          <p:nvPr/>
        </p:nvSpPr>
        <p:spPr bwMode="auto">
          <a:xfrm>
            <a:off x="2526758" y="3810818"/>
            <a:ext cx="41250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GB" sz="800" dirty="0">
                <a:latin typeface="Times"/>
                <a:cs typeface="Times"/>
              </a:rPr>
              <a:t>1 </a:t>
            </a:r>
            <a:r>
              <a:rPr lang="en-GB" sz="800" dirty="0" err="1" smtClean="0">
                <a:latin typeface="Times"/>
                <a:cs typeface="Times"/>
              </a:rPr>
              <a:t>s.d.</a:t>
            </a:r>
            <a:endParaRPr lang="en-GB" sz="800" dirty="0">
              <a:latin typeface="Times"/>
              <a:cs typeface="Times"/>
            </a:endParaRPr>
          </a:p>
        </p:txBody>
      </p:sp>
      <p:sp>
        <p:nvSpPr>
          <p:cNvPr id="8231" name="TextBox 37"/>
          <p:cNvSpPr txBox="1">
            <a:spLocks noChangeArrowheads="1"/>
          </p:cNvSpPr>
          <p:nvPr/>
        </p:nvSpPr>
        <p:spPr bwMode="auto">
          <a:xfrm>
            <a:off x="4932621" y="3810818"/>
            <a:ext cx="4125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GB" sz="800" dirty="0">
                <a:latin typeface="Times"/>
                <a:cs typeface="Times"/>
              </a:rPr>
              <a:t>1 </a:t>
            </a:r>
            <a:r>
              <a:rPr lang="en-GB" sz="800" dirty="0" err="1" smtClean="0">
                <a:latin typeface="Times"/>
                <a:cs typeface="Times"/>
              </a:rPr>
              <a:t>s.d.</a:t>
            </a:r>
            <a:endParaRPr lang="en-GB" sz="800" dirty="0">
              <a:latin typeface="Times"/>
              <a:cs typeface="Times"/>
            </a:endParaRPr>
          </a:p>
        </p:txBody>
      </p:sp>
      <p:sp>
        <p:nvSpPr>
          <p:cNvPr id="8232" name="TextBox 45"/>
          <p:cNvSpPr txBox="1">
            <a:spLocks noChangeArrowheads="1"/>
          </p:cNvSpPr>
          <p:nvPr/>
        </p:nvSpPr>
        <p:spPr bwMode="auto">
          <a:xfrm>
            <a:off x="1608749" y="3876777"/>
            <a:ext cx="109955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GB" sz="1000" b="1" dirty="0">
                <a:latin typeface="Times"/>
                <a:cs typeface="Times"/>
              </a:rPr>
              <a:t>Mutant MOFs:</a:t>
            </a:r>
          </a:p>
        </p:txBody>
      </p:sp>
      <p:cxnSp>
        <p:nvCxnSpPr>
          <p:cNvPr id="8233" name="Straight Connector 20"/>
          <p:cNvCxnSpPr>
            <a:cxnSpLocks noChangeShapeType="1"/>
          </p:cNvCxnSpPr>
          <p:nvPr/>
        </p:nvCxnSpPr>
        <p:spPr bwMode="auto">
          <a:xfrm flipV="1">
            <a:off x="3926286" y="4001612"/>
            <a:ext cx="0" cy="14972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8234" name="Straight Connector 20"/>
          <p:cNvCxnSpPr>
            <a:cxnSpLocks noChangeShapeType="1"/>
          </p:cNvCxnSpPr>
          <p:nvPr/>
        </p:nvCxnSpPr>
        <p:spPr bwMode="auto">
          <a:xfrm flipV="1">
            <a:off x="5134795" y="4001612"/>
            <a:ext cx="0" cy="14972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8235" name="Straight Connector 20"/>
          <p:cNvCxnSpPr>
            <a:cxnSpLocks noChangeShapeType="1"/>
          </p:cNvCxnSpPr>
          <p:nvPr/>
        </p:nvCxnSpPr>
        <p:spPr bwMode="auto">
          <a:xfrm flipV="1">
            <a:off x="2725368" y="3991013"/>
            <a:ext cx="0" cy="14972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8240" name="TextBox 2"/>
          <p:cNvSpPr txBox="1">
            <a:spLocks noChangeArrowheads="1"/>
          </p:cNvSpPr>
          <p:nvPr/>
        </p:nvSpPr>
        <p:spPr bwMode="auto">
          <a:xfrm>
            <a:off x="5110533" y="2864735"/>
            <a:ext cx="703156" cy="18466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900" dirty="0">
                <a:latin typeface="Times"/>
                <a:cs typeface="Times"/>
              </a:rPr>
              <a:t>Control </a:t>
            </a:r>
          </a:p>
        </p:txBody>
      </p:sp>
      <p:sp>
        <p:nvSpPr>
          <p:cNvPr id="8241" name="TextBox 2"/>
          <p:cNvSpPr txBox="1">
            <a:spLocks noChangeArrowheads="1"/>
          </p:cNvSpPr>
          <p:nvPr/>
        </p:nvSpPr>
        <p:spPr bwMode="auto">
          <a:xfrm>
            <a:off x="5949096" y="2876262"/>
            <a:ext cx="766260" cy="32316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900" dirty="0">
                <a:latin typeface="Times"/>
                <a:cs typeface="Times"/>
              </a:rPr>
              <a:t>Mutant MOF</a:t>
            </a:r>
          </a:p>
        </p:txBody>
      </p:sp>
      <p:sp>
        <p:nvSpPr>
          <p:cNvPr id="8242" name="TextBox 2"/>
          <p:cNvSpPr txBox="1">
            <a:spLocks noChangeArrowheads="1"/>
          </p:cNvSpPr>
          <p:nvPr/>
        </p:nvSpPr>
        <p:spPr bwMode="auto">
          <a:xfrm>
            <a:off x="5599685" y="2871017"/>
            <a:ext cx="613008" cy="323165"/>
          </a:xfrm>
          <a:prstGeom prst="rect">
            <a:avLst/>
          </a:prstGeom>
          <a:noFill/>
          <a:ln>
            <a:noFill/>
          </a:ln>
          <a:extLst/>
        </p:spPr>
        <p:txBody>
          <a:bodyPr t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900" dirty="0">
                <a:latin typeface="Times"/>
                <a:cs typeface="Times"/>
              </a:rPr>
              <a:t>Mutant SOF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rcRect r="21991"/>
          <a:stretch/>
        </p:blipFill>
        <p:spPr bwMode="auto">
          <a:xfrm>
            <a:off x="5081842" y="276378"/>
            <a:ext cx="1650398" cy="2594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chemeClr val="accent1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53681" y="2505468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10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860031" y="2279919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imes"/>
                <a:cs typeface="Times"/>
              </a:rPr>
              <a:t>2</a:t>
            </a:r>
            <a:r>
              <a:rPr lang="en-GB" sz="1000" dirty="0" smtClean="0">
                <a:latin typeface="Times"/>
                <a:cs typeface="Times"/>
              </a:rPr>
              <a:t>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847168" y="1828803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imes"/>
                <a:cs typeface="Times"/>
              </a:rPr>
              <a:t>4</a:t>
            </a:r>
            <a:r>
              <a:rPr lang="en-GB" sz="1000" dirty="0" smtClean="0">
                <a:latin typeface="Times"/>
                <a:cs typeface="Times"/>
              </a:rPr>
              <a:t>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856922" y="2056593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imes"/>
                <a:cs typeface="Times"/>
              </a:rPr>
              <a:t>3</a:t>
            </a:r>
            <a:r>
              <a:rPr lang="en-GB" sz="1000" dirty="0" smtClean="0">
                <a:latin typeface="Times"/>
                <a:cs typeface="Times"/>
              </a:rPr>
              <a:t>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854597" y="1606429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imes"/>
                <a:cs typeface="Times"/>
              </a:rPr>
              <a:t>5</a:t>
            </a:r>
            <a:r>
              <a:rPr lang="en-GB" sz="1000" dirty="0" smtClean="0">
                <a:latin typeface="Times"/>
                <a:cs typeface="Times"/>
              </a:rPr>
              <a:t>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848813" y="1386088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imes"/>
                <a:cs typeface="Times"/>
              </a:rPr>
              <a:t>6</a:t>
            </a:r>
            <a:r>
              <a:rPr lang="en-GB" sz="1000" dirty="0" smtClean="0">
                <a:latin typeface="Times"/>
                <a:cs typeface="Times"/>
              </a:rPr>
              <a:t>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786805" y="481264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100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855754" y="1159523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imes"/>
                <a:cs typeface="Times"/>
              </a:rPr>
              <a:t>7</a:t>
            </a:r>
            <a:r>
              <a:rPr lang="en-GB" sz="1000" dirty="0" smtClean="0">
                <a:latin typeface="Times"/>
                <a:cs typeface="Times"/>
              </a:rPr>
              <a:t>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851461" y="707137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imes"/>
                <a:cs typeface="Times"/>
              </a:rPr>
              <a:t>9</a:t>
            </a:r>
            <a:r>
              <a:rPr lang="en-GB" sz="1000" dirty="0" smtClean="0">
                <a:latin typeface="Times"/>
                <a:cs typeface="Times"/>
              </a:rPr>
              <a:t>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788023" y="204369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imes"/>
                <a:cs typeface="Times"/>
              </a:rPr>
              <a:t>140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53654" y="934044"/>
            <a:ext cx="4089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imes"/>
                <a:cs typeface="Times"/>
              </a:rPr>
              <a:t>8</a:t>
            </a:r>
            <a:r>
              <a:rPr lang="en-GB" sz="1000" dirty="0" smtClean="0">
                <a:latin typeface="Times"/>
                <a:cs typeface="Times"/>
              </a:rPr>
              <a:t>0</a:t>
            </a:r>
            <a:endParaRPr lang="en-GB" sz="1000" dirty="0">
              <a:latin typeface="Times"/>
              <a:cs typeface="Times"/>
            </a:endParaRPr>
          </a:p>
        </p:txBody>
      </p:sp>
      <p:sp>
        <p:nvSpPr>
          <p:cNvPr id="8222" name="TextBox 2"/>
          <p:cNvSpPr txBox="1">
            <a:spLocks noChangeArrowheads="1"/>
          </p:cNvSpPr>
          <p:nvPr/>
        </p:nvSpPr>
        <p:spPr bwMode="auto">
          <a:xfrm>
            <a:off x="2390552" y="2858773"/>
            <a:ext cx="56973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900" dirty="0">
                <a:latin typeface="Times"/>
                <a:cs typeface="Times"/>
              </a:rPr>
              <a:t>Control </a:t>
            </a:r>
          </a:p>
        </p:txBody>
      </p:sp>
      <p:sp>
        <p:nvSpPr>
          <p:cNvPr id="8223" name="TextBox 2"/>
          <p:cNvSpPr txBox="1">
            <a:spLocks noChangeArrowheads="1"/>
          </p:cNvSpPr>
          <p:nvPr/>
        </p:nvSpPr>
        <p:spPr bwMode="auto">
          <a:xfrm>
            <a:off x="2843966" y="2858773"/>
            <a:ext cx="61213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900" dirty="0">
                <a:latin typeface="Times"/>
                <a:cs typeface="Times"/>
              </a:rPr>
              <a:t>Mutant SOF</a:t>
            </a:r>
          </a:p>
        </p:txBody>
      </p:sp>
      <p:sp>
        <p:nvSpPr>
          <p:cNvPr id="8224" name="TextBox 2"/>
          <p:cNvSpPr txBox="1">
            <a:spLocks noChangeArrowheads="1"/>
          </p:cNvSpPr>
          <p:nvPr/>
        </p:nvSpPr>
        <p:spPr bwMode="auto">
          <a:xfrm>
            <a:off x="3339780" y="2858773"/>
            <a:ext cx="67573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900" dirty="0">
                <a:latin typeface="Times"/>
                <a:cs typeface="Times"/>
              </a:rPr>
              <a:t>Mutant MOF</a:t>
            </a:r>
          </a:p>
        </p:txBody>
      </p:sp>
      <p:sp>
        <p:nvSpPr>
          <p:cNvPr id="68" name="TextBox 18"/>
          <p:cNvSpPr txBox="1">
            <a:spLocks noChangeArrowheads="1"/>
          </p:cNvSpPr>
          <p:nvPr/>
        </p:nvSpPr>
        <p:spPr bwMode="auto">
          <a:xfrm>
            <a:off x="4355976" y="128282"/>
            <a:ext cx="36727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dirty="0" smtClean="0">
                <a:latin typeface="Times"/>
                <a:cs typeface="Times"/>
              </a:rPr>
              <a:t>B</a:t>
            </a:r>
            <a:endParaRPr lang="en-US" sz="1200" dirty="0">
              <a:latin typeface="Times"/>
              <a:cs typeface="Times"/>
            </a:endParaRPr>
          </a:p>
        </p:txBody>
      </p:sp>
      <p:sp>
        <p:nvSpPr>
          <p:cNvPr id="69" name="TextBox 68"/>
          <p:cNvSpPr txBox="1"/>
          <p:nvPr/>
        </p:nvSpPr>
        <p:spPr bwMode="auto">
          <a:xfrm>
            <a:off x="4521478" y="476672"/>
            <a:ext cx="338554" cy="2232248"/>
          </a:xfrm>
          <a:prstGeom prst="rect">
            <a:avLst/>
          </a:prstGeom>
          <a:noFill/>
        </p:spPr>
        <p:txBody>
          <a:bodyPr vert="vert270" wrap="square">
            <a:spAutoFit/>
          </a:bodyPr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 err="1" smtClean="0">
                <a:latin typeface="Times"/>
                <a:ea typeface="+mn-ea"/>
                <a:cs typeface="Times"/>
              </a:rPr>
              <a:t>s.d</a:t>
            </a:r>
            <a:r>
              <a:rPr lang="en-US" sz="1000" b="1" dirty="0" smtClean="0">
                <a:latin typeface="Times"/>
                <a:ea typeface="+mn-ea"/>
                <a:cs typeface="Times"/>
              </a:rPr>
              <a:t> of each </a:t>
            </a:r>
            <a:r>
              <a:rPr lang="en-US" sz="1000" b="1" dirty="0" err="1" smtClean="0">
                <a:latin typeface="Times"/>
                <a:ea typeface="+mn-ea"/>
                <a:cs typeface="Times"/>
              </a:rPr>
              <a:t>follicles’s</a:t>
            </a:r>
            <a:r>
              <a:rPr lang="en-US" sz="1000" b="1" dirty="0" smtClean="0">
                <a:latin typeface="Times"/>
                <a:ea typeface="+mn-ea"/>
                <a:cs typeface="Times"/>
              </a:rPr>
              <a:t> BL .measurements</a:t>
            </a:r>
            <a:endParaRPr lang="en-US" sz="1000" b="1" dirty="0">
              <a:latin typeface="Times"/>
              <a:ea typeface="+mn-ea"/>
              <a:cs typeface="Times"/>
            </a:endParaRPr>
          </a:p>
        </p:txBody>
      </p:sp>
      <p:graphicFrame>
        <p:nvGraphicFramePr>
          <p:cNvPr id="65" name="Chart 64"/>
          <p:cNvGraphicFramePr>
            <a:graphicFrameLocks/>
          </p:cNvGraphicFramePr>
          <p:nvPr>
            <p:extLst>
              <p:ext uri="{D42A27DB-BD31-4B8C-83A1-F6EECF244321}">
                <p14:mod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759238171"/>
              </p:ext>
            </p:extLst>
          </p:nvPr>
        </p:nvGraphicFramePr>
        <p:xfrm>
          <a:off x="1475657" y="208944"/>
          <a:ext cx="2808312" cy="2740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33369" y="2607044"/>
            <a:ext cx="2872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>
                <a:latin typeface="Times"/>
                <a:cs typeface="Times"/>
              </a:rPr>
              <a:t>25</a:t>
            </a:r>
            <a:endParaRPr lang="en-US" sz="800" dirty="0">
              <a:latin typeface="Times"/>
              <a:cs typeface="Time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1246" y="2607044"/>
            <a:ext cx="2872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Times"/>
                <a:cs typeface="Times"/>
              </a:rPr>
              <a:t>25</a:t>
            </a:r>
            <a:endParaRPr lang="en-US" sz="800" dirty="0">
              <a:solidFill>
                <a:schemeClr val="bg1"/>
              </a:solidFill>
              <a:latin typeface="Times"/>
              <a:cs typeface="Time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37765" y="2607044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>
                <a:latin typeface="Times"/>
                <a:cs typeface="Times"/>
              </a:rPr>
              <a:t>9</a:t>
            </a:r>
            <a:endParaRPr lang="en-US" sz="800" dirty="0">
              <a:latin typeface="Times"/>
              <a:cs typeface="Times"/>
            </a:endParaRPr>
          </a:p>
        </p:txBody>
      </p:sp>
      <p:sp>
        <p:nvSpPr>
          <p:cNvPr id="8199" name="TextBox 18"/>
          <p:cNvSpPr txBox="1">
            <a:spLocks noChangeArrowheads="1"/>
          </p:cNvSpPr>
          <p:nvPr/>
        </p:nvSpPr>
        <p:spPr bwMode="auto">
          <a:xfrm>
            <a:off x="1504786" y="132361"/>
            <a:ext cx="33389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r>
              <a:rPr lang="en-US" sz="1200" dirty="0">
                <a:latin typeface="Times"/>
                <a:cs typeface="Times"/>
              </a:rPr>
              <a:t>A</a:t>
            </a:r>
          </a:p>
        </p:txBody>
      </p:sp>
      <p:sp>
        <p:nvSpPr>
          <p:cNvPr id="13" name="Left Bracket 12"/>
          <p:cNvSpPr/>
          <p:nvPr/>
        </p:nvSpPr>
        <p:spPr>
          <a:xfrm rot="5400000">
            <a:off x="3372651" y="388684"/>
            <a:ext cx="55980" cy="480961"/>
          </a:xfrm>
          <a:prstGeom prst="leftBracket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100">
              <a:latin typeface="Times"/>
              <a:cs typeface="Times"/>
            </a:endParaRPr>
          </a:p>
        </p:txBody>
      </p:sp>
      <p:sp>
        <p:nvSpPr>
          <p:cNvPr id="8196" name="TextBox 35"/>
          <p:cNvSpPr txBox="1">
            <a:spLocks noChangeArrowheads="1"/>
          </p:cNvSpPr>
          <p:nvPr/>
        </p:nvSpPr>
        <p:spPr bwMode="auto">
          <a:xfrm>
            <a:off x="2572817" y="570166"/>
            <a:ext cx="68369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1600" dirty="0" smtClean="0">
                <a:latin typeface="Times"/>
                <a:cs typeface="Times"/>
              </a:rPr>
              <a:t>*</a:t>
            </a:r>
            <a:r>
              <a:rPr lang="en-US" sz="1600" dirty="0">
                <a:latin typeface="Times"/>
                <a:cs typeface="Times"/>
              </a:rPr>
              <a:t>*</a:t>
            </a:r>
          </a:p>
        </p:txBody>
      </p:sp>
      <p:sp>
        <p:nvSpPr>
          <p:cNvPr id="15" name="Left Bracket 14"/>
          <p:cNvSpPr/>
          <p:nvPr/>
        </p:nvSpPr>
        <p:spPr>
          <a:xfrm rot="5400000">
            <a:off x="2876418" y="593487"/>
            <a:ext cx="76491" cy="485562"/>
          </a:xfrm>
          <a:prstGeom prst="leftBracket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100">
              <a:latin typeface="Times"/>
              <a:cs typeface="Times"/>
            </a:endParaRPr>
          </a:p>
        </p:txBody>
      </p:sp>
      <p:sp>
        <p:nvSpPr>
          <p:cNvPr id="8198" name="TextBox 37"/>
          <p:cNvSpPr txBox="1">
            <a:spLocks noChangeArrowheads="1"/>
          </p:cNvSpPr>
          <p:nvPr/>
        </p:nvSpPr>
        <p:spPr bwMode="auto">
          <a:xfrm>
            <a:off x="3257012" y="381000"/>
            <a:ext cx="28725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1600" dirty="0">
                <a:latin typeface="Times"/>
                <a:cs typeface="Times"/>
              </a:rPr>
              <a:t>*</a:t>
            </a:r>
          </a:p>
        </p:txBody>
      </p:sp>
      <p:sp>
        <p:nvSpPr>
          <p:cNvPr id="64" name="Left Bracket 63"/>
          <p:cNvSpPr/>
          <p:nvPr/>
        </p:nvSpPr>
        <p:spPr>
          <a:xfrm rot="5400000">
            <a:off x="3108340" y="-32948"/>
            <a:ext cx="108247" cy="962598"/>
          </a:xfrm>
          <a:prstGeom prst="leftBracket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100">
              <a:latin typeface="Times"/>
              <a:cs typeface="Times"/>
            </a:endParaRPr>
          </a:p>
        </p:txBody>
      </p:sp>
      <p:sp>
        <p:nvSpPr>
          <p:cNvPr id="8226" name="TextBox 35"/>
          <p:cNvSpPr txBox="1">
            <a:spLocks noChangeArrowheads="1"/>
          </p:cNvSpPr>
          <p:nvPr/>
        </p:nvSpPr>
        <p:spPr bwMode="auto">
          <a:xfrm>
            <a:off x="2882922" y="188640"/>
            <a:ext cx="55908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-128"/>
              </a:defRPr>
            </a:lvl9pPr>
          </a:lstStyle>
          <a:p>
            <a:pPr algn="ctr"/>
            <a:r>
              <a:rPr lang="en-US" sz="1600" dirty="0">
                <a:latin typeface="Times"/>
                <a:cs typeface="Times"/>
              </a:rPr>
              <a:t>***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23528" y="6021288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/>
                <a:cs typeface="Arial"/>
              </a:rPr>
              <a:t>1.5  column</a:t>
            </a:r>
            <a:endParaRPr lang="en-US" sz="1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81311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425"/>
          <p:cNvSpPr txBox="1">
            <a:spLocks noChangeArrowheads="1"/>
          </p:cNvSpPr>
          <p:nvPr/>
        </p:nvSpPr>
        <p:spPr bwMode="auto">
          <a:xfrm>
            <a:off x="2667000" y="101600"/>
            <a:ext cx="312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400">
                <a:latin typeface="Times" charset="0"/>
                <a:cs typeface="Times" charset="0"/>
              </a:rPr>
              <a:t>A</a:t>
            </a:r>
          </a:p>
        </p:txBody>
      </p:sp>
      <p:sp>
        <p:nvSpPr>
          <p:cNvPr id="10243" name="TextBox 426"/>
          <p:cNvSpPr txBox="1">
            <a:spLocks noChangeArrowheads="1"/>
          </p:cNvSpPr>
          <p:nvPr/>
        </p:nvSpPr>
        <p:spPr bwMode="auto">
          <a:xfrm>
            <a:off x="2667000" y="1397000"/>
            <a:ext cx="312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400">
                <a:latin typeface="Times" charset="0"/>
                <a:cs typeface="Times" charset="0"/>
              </a:rPr>
              <a:t>B</a:t>
            </a:r>
          </a:p>
        </p:txBody>
      </p:sp>
      <p:sp>
        <p:nvSpPr>
          <p:cNvPr id="10244" name="TextBox 367"/>
          <p:cNvSpPr txBox="1">
            <a:spLocks noChangeArrowheads="1"/>
          </p:cNvSpPr>
          <p:nvPr/>
        </p:nvSpPr>
        <p:spPr bwMode="auto">
          <a:xfrm>
            <a:off x="2667000" y="2914650"/>
            <a:ext cx="312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400">
                <a:latin typeface="Times" charset="0"/>
                <a:cs typeface="Times" charset="0"/>
              </a:rPr>
              <a:t>C</a:t>
            </a:r>
          </a:p>
        </p:txBody>
      </p:sp>
      <p:sp>
        <p:nvSpPr>
          <p:cNvPr id="10245" name="TextBox 368"/>
          <p:cNvSpPr txBox="1">
            <a:spLocks noChangeArrowheads="1"/>
          </p:cNvSpPr>
          <p:nvPr/>
        </p:nvSpPr>
        <p:spPr bwMode="auto">
          <a:xfrm>
            <a:off x="2667000" y="4502150"/>
            <a:ext cx="312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charset="0"/>
                <a:ea typeface="ＭＳ Ｐゴシック" charset="0"/>
              </a:defRPr>
            </a:lvl9pPr>
          </a:lstStyle>
          <a:p>
            <a:r>
              <a:rPr lang="en-GB" sz="1400">
                <a:latin typeface="Times" charset="0"/>
                <a:cs typeface="Times" charset="0"/>
              </a:rPr>
              <a:t>D</a:t>
            </a:r>
          </a:p>
        </p:txBody>
      </p:sp>
      <p:sp>
        <p:nvSpPr>
          <p:cNvPr id="10246" name="Rectangle 18"/>
          <p:cNvSpPr>
            <a:spLocks noChangeArrowheads="1"/>
          </p:cNvSpPr>
          <p:nvPr/>
        </p:nvSpPr>
        <p:spPr bwMode="auto">
          <a:xfrm>
            <a:off x="3176588" y="6110288"/>
            <a:ext cx="6302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200">
                <a:latin typeface="Times" charset="0"/>
                <a:cs typeface="Times" charset="0"/>
              </a:rPr>
              <a:t>Oocyte</a:t>
            </a:r>
          </a:p>
        </p:txBody>
      </p:sp>
      <p:sp>
        <p:nvSpPr>
          <p:cNvPr id="10247" name="Rectangle 19"/>
          <p:cNvSpPr>
            <a:spLocks noChangeArrowheads="1"/>
          </p:cNvSpPr>
          <p:nvPr/>
        </p:nvSpPr>
        <p:spPr bwMode="auto">
          <a:xfrm>
            <a:off x="3865563" y="6110288"/>
            <a:ext cx="1143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>
                <a:latin typeface="Times" charset="0"/>
                <a:cs typeface="Times" charset="0"/>
              </a:rPr>
              <a:t>Granulosa cell</a:t>
            </a:r>
          </a:p>
        </p:txBody>
      </p:sp>
      <p:sp>
        <p:nvSpPr>
          <p:cNvPr id="10248" name="Rectangle 20"/>
          <p:cNvSpPr>
            <a:spLocks noChangeArrowheads="1"/>
          </p:cNvSpPr>
          <p:nvPr/>
        </p:nvSpPr>
        <p:spPr bwMode="auto">
          <a:xfrm>
            <a:off x="3467100" y="6489700"/>
            <a:ext cx="13223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>
                <a:latin typeface="Times" charset="0"/>
                <a:cs typeface="Times" charset="0"/>
              </a:rPr>
              <a:t>Conventional FBL</a:t>
            </a:r>
          </a:p>
        </p:txBody>
      </p:sp>
      <p:sp>
        <p:nvSpPr>
          <p:cNvPr id="10249" name="Rectangle 21"/>
          <p:cNvSpPr>
            <a:spLocks noChangeArrowheads="1"/>
          </p:cNvSpPr>
          <p:nvPr/>
        </p:nvSpPr>
        <p:spPr bwMode="auto">
          <a:xfrm>
            <a:off x="4953000" y="6489700"/>
            <a:ext cx="9144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>
                <a:latin typeface="Times" charset="0"/>
                <a:cs typeface="Times" charset="0"/>
              </a:rPr>
              <a:t>Thick FBL</a:t>
            </a:r>
          </a:p>
        </p:txBody>
      </p:sp>
      <p:sp>
        <p:nvSpPr>
          <p:cNvPr id="10250" name="Freeform 22"/>
          <p:cNvSpPr>
            <a:spLocks noChangeAspect="1"/>
          </p:cNvSpPr>
          <p:nvPr/>
        </p:nvSpPr>
        <p:spPr bwMode="auto">
          <a:xfrm>
            <a:off x="3290888" y="6488113"/>
            <a:ext cx="200025" cy="280987"/>
          </a:xfrm>
          <a:custGeom>
            <a:avLst/>
            <a:gdLst>
              <a:gd name="T0" fmla="*/ 0 w 576"/>
              <a:gd name="T1" fmla="*/ 0 h 768"/>
              <a:gd name="T2" fmla="*/ 2147483647 w 576"/>
              <a:gd name="T3" fmla="*/ 2147483647 h 768"/>
              <a:gd name="T4" fmla="*/ 2147483647 w 576"/>
              <a:gd name="T5" fmla="*/ 2147483647 h 768"/>
              <a:gd name="T6" fmla="*/ 0 60000 65536"/>
              <a:gd name="T7" fmla="*/ 0 60000 65536"/>
              <a:gd name="T8" fmla="*/ 0 60000 65536"/>
              <a:gd name="T9" fmla="*/ 0 w 576"/>
              <a:gd name="T10" fmla="*/ 0 h 768"/>
              <a:gd name="T11" fmla="*/ 576 w 576"/>
              <a:gd name="T12" fmla="*/ 768 h 7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76" h="768">
                <a:moveTo>
                  <a:pt x="0" y="0"/>
                </a:moveTo>
                <a:cubicBezTo>
                  <a:pt x="48" y="176"/>
                  <a:pt x="96" y="352"/>
                  <a:pt x="192" y="480"/>
                </a:cubicBezTo>
                <a:cubicBezTo>
                  <a:pt x="288" y="608"/>
                  <a:pt x="432" y="688"/>
                  <a:pt x="576" y="76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1" name="Freeform 23"/>
          <p:cNvSpPr>
            <a:spLocks noChangeAspect="1"/>
          </p:cNvSpPr>
          <p:nvPr/>
        </p:nvSpPr>
        <p:spPr bwMode="auto">
          <a:xfrm>
            <a:off x="4786313" y="6488113"/>
            <a:ext cx="201612" cy="280987"/>
          </a:xfrm>
          <a:custGeom>
            <a:avLst/>
            <a:gdLst>
              <a:gd name="T0" fmla="*/ 0 w 576"/>
              <a:gd name="T1" fmla="*/ 0 h 768"/>
              <a:gd name="T2" fmla="*/ 2147483647 w 576"/>
              <a:gd name="T3" fmla="*/ 2147483647 h 768"/>
              <a:gd name="T4" fmla="*/ 2147483647 w 576"/>
              <a:gd name="T5" fmla="*/ 2147483647 h 768"/>
              <a:gd name="T6" fmla="*/ 0 60000 65536"/>
              <a:gd name="T7" fmla="*/ 0 60000 65536"/>
              <a:gd name="T8" fmla="*/ 0 60000 65536"/>
              <a:gd name="T9" fmla="*/ 0 w 576"/>
              <a:gd name="T10" fmla="*/ 0 h 768"/>
              <a:gd name="T11" fmla="*/ 576 w 576"/>
              <a:gd name="T12" fmla="*/ 768 h 7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76" h="768">
                <a:moveTo>
                  <a:pt x="0" y="0"/>
                </a:moveTo>
                <a:cubicBezTo>
                  <a:pt x="48" y="176"/>
                  <a:pt x="96" y="352"/>
                  <a:pt x="192" y="480"/>
                </a:cubicBezTo>
                <a:cubicBezTo>
                  <a:pt x="288" y="608"/>
                  <a:pt x="432" y="688"/>
                  <a:pt x="576" y="768"/>
                </a:cubicBezTo>
              </a:path>
            </a:pathLst>
          </a:cu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52" name="Rectangle 46"/>
          <p:cNvSpPr>
            <a:spLocks noChangeArrowheads="1"/>
          </p:cNvSpPr>
          <p:nvPr/>
        </p:nvSpPr>
        <p:spPr bwMode="auto">
          <a:xfrm>
            <a:off x="5045075" y="6110288"/>
            <a:ext cx="8445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200">
                <a:latin typeface="Times" charset="0"/>
                <a:cs typeface="Times" charset="0"/>
              </a:rPr>
              <a:t>Theca cell</a:t>
            </a:r>
          </a:p>
        </p:txBody>
      </p:sp>
      <p:cxnSp>
        <p:nvCxnSpPr>
          <p:cNvPr id="10253" name="Straight Connector 215"/>
          <p:cNvCxnSpPr>
            <a:cxnSpLocks noChangeShapeType="1"/>
          </p:cNvCxnSpPr>
          <p:nvPr/>
        </p:nvCxnSpPr>
        <p:spPr bwMode="auto">
          <a:xfrm rot="996307" flipV="1">
            <a:off x="5321300" y="3965575"/>
            <a:ext cx="0" cy="666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267" name="Pie 266"/>
          <p:cNvSpPr/>
          <p:nvPr/>
        </p:nvSpPr>
        <p:spPr bwMode="auto">
          <a:xfrm rot="996307">
            <a:off x="4524375" y="152400"/>
            <a:ext cx="995363" cy="995363"/>
          </a:xfrm>
          <a:prstGeom prst="pie">
            <a:avLst>
              <a:gd name="adj1" fmla="val 7311941"/>
              <a:gd name="adj2" fmla="val 9935634"/>
            </a:avLst>
          </a:prstGeom>
          <a:solidFill>
            <a:schemeClr val="bg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sp>
        <p:nvSpPr>
          <p:cNvPr id="268" name="Pie 267"/>
          <p:cNvSpPr/>
          <p:nvPr/>
        </p:nvSpPr>
        <p:spPr bwMode="auto">
          <a:xfrm rot="996307">
            <a:off x="4524375" y="152400"/>
            <a:ext cx="995363" cy="995363"/>
          </a:xfrm>
          <a:prstGeom prst="pie">
            <a:avLst>
              <a:gd name="adj1" fmla="val 14822263"/>
              <a:gd name="adj2" fmla="val 17850568"/>
            </a:avLst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sp>
        <p:nvSpPr>
          <p:cNvPr id="10256" name="Oval 216"/>
          <p:cNvSpPr>
            <a:spLocks noChangeArrowheads="1"/>
          </p:cNvSpPr>
          <p:nvPr/>
        </p:nvSpPr>
        <p:spPr bwMode="auto">
          <a:xfrm rot="996307">
            <a:off x="4527550" y="155575"/>
            <a:ext cx="993775" cy="995363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10257" name="Group 1446"/>
          <p:cNvGrpSpPr>
            <a:grpSpLocks noChangeAspect="1"/>
          </p:cNvGrpSpPr>
          <p:nvPr/>
        </p:nvGrpSpPr>
        <p:grpSpPr bwMode="auto">
          <a:xfrm rot="929968">
            <a:off x="4371975" y="2921000"/>
            <a:ext cx="1214438" cy="1212850"/>
            <a:chOff x="1293427" y="3651950"/>
            <a:chExt cx="1141413" cy="1139825"/>
          </a:xfrm>
        </p:grpSpPr>
        <p:sp>
          <p:nvSpPr>
            <p:cNvPr id="1479" name="Pie 1478"/>
            <p:cNvSpPr/>
            <p:nvPr/>
          </p:nvSpPr>
          <p:spPr bwMode="auto">
            <a:xfrm>
              <a:off x="1290230" y="3649799"/>
              <a:ext cx="1102620" cy="1104019"/>
            </a:xfrm>
            <a:prstGeom prst="pie">
              <a:avLst>
                <a:gd name="adj1" fmla="val 0"/>
                <a:gd name="adj2" fmla="val 2520139"/>
              </a:avLst>
            </a:prstGeom>
            <a:solidFill>
              <a:schemeClr val="bg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sp>
          <p:nvSpPr>
            <p:cNvPr id="1480" name="Pie 1479"/>
            <p:cNvSpPr/>
            <p:nvPr/>
          </p:nvSpPr>
          <p:spPr bwMode="auto">
            <a:xfrm>
              <a:off x="1293009" y="3687733"/>
              <a:ext cx="1102619" cy="1104019"/>
            </a:xfrm>
            <a:prstGeom prst="pie">
              <a:avLst>
                <a:gd name="adj1" fmla="val 7311941"/>
                <a:gd name="adj2" fmla="val 9935634"/>
              </a:avLst>
            </a:prstGeom>
            <a:solidFill>
              <a:schemeClr val="bg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sp>
          <p:nvSpPr>
            <p:cNvPr id="1481" name="Pie 1480"/>
            <p:cNvSpPr/>
            <p:nvPr/>
          </p:nvSpPr>
          <p:spPr bwMode="auto">
            <a:xfrm>
              <a:off x="1293009" y="3687733"/>
              <a:ext cx="1102619" cy="1104019"/>
            </a:xfrm>
            <a:prstGeom prst="pie">
              <a:avLst>
                <a:gd name="adj1" fmla="val 14822263"/>
                <a:gd name="adj2" fmla="val 17850568"/>
              </a:avLst>
            </a:prstGeom>
            <a:solidFill>
              <a:schemeClr val="bg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cxnSp>
          <p:nvCxnSpPr>
            <p:cNvPr id="11649" name="Straight Connector 7"/>
            <p:cNvCxnSpPr>
              <a:cxnSpLocks noChangeShapeType="1"/>
            </p:cNvCxnSpPr>
            <p:nvPr/>
          </p:nvCxnSpPr>
          <p:spPr bwMode="auto">
            <a:xfrm flipV="1">
              <a:off x="1772852" y="3651950"/>
              <a:ext cx="0" cy="3651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50" name="Straight Connector 8"/>
            <p:cNvCxnSpPr>
              <a:cxnSpLocks noChangeShapeType="1"/>
            </p:cNvCxnSpPr>
            <p:nvPr/>
          </p:nvCxnSpPr>
          <p:spPr bwMode="auto">
            <a:xfrm flipV="1">
              <a:off x="2030027" y="3688462"/>
              <a:ext cx="36513" cy="365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51" name="Straight Connector 9"/>
            <p:cNvCxnSpPr>
              <a:cxnSpLocks noChangeShapeType="1"/>
            </p:cNvCxnSpPr>
            <p:nvPr/>
          </p:nvCxnSpPr>
          <p:spPr bwMode="auto">
            <a:xfrm flipV="1">
              <a:off x="1441065" y="4645725"/>
              <a:ext cx="36512" cy="3651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52" name="Straight Connector 17"/>
            <p:cNvCxnSpPr>
              <a:cxnSpLocks noChangeShapeType="1"/>
            </p:cNvCxnSpPr>
            <p:nvPr/>
          </p:nvCxnSpPr>
          <p:spPr bwMode="auto">
            <a:xfrm flipV="1">
              <a:off x="2398327" y="4240912"/>
              <a:ext cx="36513" cy="365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sp>
          <p:nvSpPr>
            <p:cNvPr id="11653" name="Oval 1"/>
            <p:cNvSpPr>
              <a:spLocks noChangeArrowheads="1"/>
            </p:cNvSpPr>
            <p:nvPr/>
          </p:nvSpPr>
          <p:spPr bwMode="auto">
            <a:xfrm>
              <a:off x="1295015" y="3688462"/>
              <a:ext cx="1103312" cy="1103313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654" name="Oval 86"/>
            <p:cNvSpPr>
              <a:spLocks noChangeArrowheads="1"/>
            </p:cNvSpPr>
            <p:nvPr/>
          </p:nvSpPr>
          <p:spPr bwMode="auto">
            <a:xfrm>
              <a:off x="1331527" y="3724975"/>
              <a:ext cx="1030288" cy="103028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258" name="Oval 32"/>
          <p:cNvSpPr>
            <a:spLocks noChangeAspect="1" noChangeArrowheads="1"/>
          </p:cNvSpPr>
          <p:nvPr/>
        </p:nvSpPr>
        <p:spPr bwMode="auto">
          <a:xfrm>
            <a:off x="4724400" y="3316288"/>
            <a:ext cx="458788" cy="460375"/>
          </a:xfrm>
          <a:prstGeom prst="ellipse">
            <a:avLst/>
          </a:prstGeom>
          <a:solidFill>
            <a:srgbClr val="F6E58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259" name="Oval 16"/>
          <p:cNvSpPr>
            <a:spLocks noChangeAspect="1" noChangeArrowheads="1"/>
          </p:cNvSpPr>
          <p:nvPr/>
        </p:nvSpPr>
        <p:spPr bwMode="auto">
          <a:xfrm>
            <a:off x="5100638" y="37036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0" name="Oval 16"/>
          <p:cNvSpPr>
            <a:spLocks noChangeAspect="1" noChangeArrowheads="1"/>
          </p:cNvSpPr>
          <p:nvPr/>
        </p:nvSpPr>
        <p:spPr bwMode="auto">
          <a:xfrm>
            <a:off x="5237163" y="38131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1" name="Oval 16"/>
          <p:cNvSpPr>
            <a:spLocks noChangeAspect="1" noChangeArrowheads="1"/>
          </p:cNvSpPr>
          <p:nvPr/>
        </p:nvSpPr>
        <p:spPr bwMode="auto">
          <a:xfrm>
            <a:off x="5159375" y="376555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2" name="Oval 16"/>
          <p:cNvSpPr>
            <a:spLocks noChangeAspect="1" noChangeArrowheads="1"/>
          </p:cNvSpPr>
          <p:nvPr/>
        </p:nvSpPr>
        <p:spPr bwMode="auto">
          <a:xfrm>
            <a:off x="4708525" y="37925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3" name="Oval 16"/>
          <p:cNvSpPr>
            <a:spLocks noChangeAspect="1" noChangeArrowheads="1"/>
          </p:cNvSpPr>
          <p:nvPr/>
        </p:nvSpPr>
        <p:spPr bwMode="auto">
          <a:xfrm>
            <a:off x="5214938" y="32924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4" name="Oval 16"/>
          <p:cNvSpPr>
            <a:spLocks noChangeAspect="1" noChangeArrowheads="1"/>
          </p:cNvSpPr>
          <p:nvPr/>
        </p:nvSpPr>
        <p:spPr bwMode="auto">
          <a:xfrm>
            <a:off x="5183188" y="38576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5" name="Oval 16"/>
          <p:cNvSpPr>
            <a:spLocks noChangeAspect="1" noChangeArrowheads="1"/>
          </p:cNvSpPr>
          <p:nvPr/>
        </p:nvSpPr>
        <p:spPr bwMode="auto">
          <a:xfrm>
            <a:off x="5027613" y="37528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6" name="Oval 16"/>
          <p:cNvSpPr>
            <a:spLocks noChangeAspect="1" noChangeArrowheads="1"/>
          </p:cNvSpPr>
          <p:nvPr/>
        </p:nvSpPr>
        <p:spPr bwMode="auto">
          <a:xfrm>
            <a:off x="5041900" y="3935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7" name="Oval 16"/>
          <p:cNvSpPr>
            <a:spLocks noChangeAspect="1" noChangeArrowheads="1"/>
          </p:cNvSpPr>
          <p:nvPr/>
        </p:nvSpPr>
        <p:spPr bwMode="auto">
          <a:xfrm>
            <a:off x="5095875" y="38179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8" name="Oval 16"/>
          <p:cNvSpPr>
            <a:spLocks noChangeAspect="1" noChangeArrowheads="1"/>
          </p:cNvSpPr>
          <p:nvPr/>
        </p:nvSpPr>
        <p:spPr bwMode="auto">
          <a:xfrm>
            <a:off x="4945063" y="37782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69" name="Oval 16"/>
          <p:cNvSpPr>
            <a:spLocks noChangeAspect="1" noChangeArrowheads="1"/>
          </p:cNvSpPr>
          <p:nvPr/>
        </p:nvSpPr>
        <p:spPr bwMode="auto">
          <a:xfrm>
            <a:off x="5116513" y="3903663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0" name="Oval 16"/>
          <p:cNvSpPr>
            <a:spLocks noChangeAspect="1" noChangeArrowheads="1"/>
          </p:cNvSpPr>
          <p:nvPr/>
        </p:nvSpPr>
        <p:spPr bwMode="auto">
          <a:xfrm>
            <a:off x="5018088" y="38433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1" name="Oval 16"/>
          <p:cNvSpPr>
            <a:spLocks noChangeAspect="1" noChangeArrowheads="1"/>
          </p:cNvSpPr>
          <p:nvPr/>
        </p:nvSpPr>
        <p:spPr bwMode="auto">
          <a:xfrm>
            <a:off x="4859338" y="37734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2" name="Oval 16"/>
          <p:cNvSpPr>
            <a:spLocks noChangeAspect="1" noChangeArrowheads="1"/>
          </p:cNvSpPr>
          <p:nvPr/>
        </p:nvSpPr>
        <p:spPr bwMode="auto">
          <a:xfrm>
            <a:off x="4956175" y="3948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3" name="Oval 16"/>
          <p:cNvSpPr>
            <a:spLocks noChangeAspect="1" noChangeArrowheads="1"/>
          </p:cNvSpPr>
          <p:nvPr/>
        </p:nvSpPr>
        <p:spPr bwMode="auto">
          <a:xfrm>
            <a:off x="4940300" y="386556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4" name="Oval 16"/>
          <p:cNvSpPr>
            <a:spLocks noChangeAspect="1" noChangeArrowheads="1"/>
          </p:cNvSpPr>
          <p:nvPr/>
        </p:nvSpPr>
        <p:spPr bwMode="auto">
          <a:xfrm>
            <a:off x="4665663" y="36068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5" name="Oval 16"/>
          <p:cNvSpPr>
            <a:spLocks noChangeAspect="1" noChangeArrowheads="1"/>
          </p:cNvSpPr>
          <p:nvPr/>
        </p:nvSpPr>
        <p:spPr bwMode="auto">
          <a:xfrm>
            <a:off x="4779963" y="37385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6" name="Oval 16"/>
          <p:cNvSpPr>
            <a:spLocks noChangeAspect="1" noChangeArrowheads="1"/>
          </p:cNvSpPr>
          <p:nvPr/>
        </p:nvSpPr>
        <p:spPr bwMode="auto">
          <a:xfrm>
            <a:off x="4710113" y="36830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7" name="Oval 16"/>
          <p:cNvSpPr>
            <a:spLocks noChangeAspect="1" noChangeArrowheads="1"/>
          </p:cNvSpPr>
          <p:nvPr/>
        </p:nvSpPr>
        <p:spPr bwMode="auto">
          <a:xfrm>
            <a:off x="4784725" y="38369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8" name="Oval 16"/>
          <p:cNvSpPr>
            <a:spLocks noChangeAspect="1" noChangeArrowheads="1"/>
          </p:cNvSpPr>
          <p:nvPr/>
        </p:nvSpPr>
        <p:spPr bwMode="auto">
          <a:xfrm>
            <a:off x="4870450" y="39544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79" name="Oval 16"/>
          <p:cNvSpPr>
            <a:spLocks noChangeAspect="1" noChangeArrowheads="1"/>
          </p:cNvSpPr>
          <p:nvPr/>
        </p:nvSpPr>
        <p:spPr bwMode="auto">
          <a:xfrm>
            <a:off x="4856163" y="38687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0" name="Oval 16"/>
          <p:cNvSpPr>
            <a:spLocks noChangeAspect="1" noChangeArrowheads="1"/>
          </p:cNvSpPr>
          <p:nvPr/>
        </p:nvSpPr>
        <p:spPr bwMode="auto">
          <a:xfrm>
            <a:off x="4641850" y="38385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1" name="Oval 16"/>
          <p:cNvSpPr>
            <a:spLocks noChangeAspect="1" noChangeArrowheads="1"/>
          </p:cNvSpPr>
          <p:nvPr/>
        </p:nvSpPr>
        <p:spPr bwMode="auto">
          <a:xfrm>
            <a:off x="4784725" y="39385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2" name="Oval 16"/>
          <p:cNvSpPr>
            <a:spLocks noChangeAspect="1" noChangeArrowheads="1"/>
          </p:cNvSpPr>
          <p:nvPr/>
        </p:nvSpPr>
        <p:spPr bwMode="auto">
          <a:xfrm>
            <a:off x="4713288" y="38925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3" name="Oval 16"/>
          <p:cNvSpPr>
            <a:spLocks noChangeAspect="1" noChangeArrowheads="1"/>
          </p:cNvSpPr>
          <p:nvPr/>
        </p:nvSpPr>
        <p:spPr bwMode="auto">
          <a:xfrm>
            <a:off x="4503738" y="36433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4" name="Oval 16"/>
          <p:cNvSpPr>
            <a:spLocks noChangeAspect="1" noChangeArrowheads="1"/>
          </p:cNvSpPr>
          <p:nvPr/>
        </p:nvSpPr>
        <p:spPr bwMode="auto">
          <a:xfrm>
            <a:off x="4649788" y="3733800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5" name="Oval 16"/>
          <p:cNvSpPr>
            <a:spLocks noChangeAspect="1" noChangeArrowheads="1"/>
          </p:cNvSpPr>
          <p:nvPr/>
        </p:nvSpPr>
        <p:spPr bwMode="auto">
          <a:xfrm>
            <a:off x="4602163" y="36655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6" name="Oval 16"/>
          <p:cNvSpPr>
            <a:spLocks noChangeAspect="1" noChangeArrowheads="1"/>
          </p:cNvSpPr>
          <p:nvPr/>
        </p:nvSpPr>
        <p:spPr bwMode="auto">
          <a:xfrm>
            <a:off x="4478338" y="33972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7" name="Oval 16"/>
          <p:cNvSpPr>
            <a:spLocks noChangeAspect="1" noChangeArrowheads="1"/>
          </p:cNvSpPr>
          <p:nvPr/>
        </p:nvSpPr>
        <p:spPr bwMode="auto">
          <a:xfrm>
            <a:off x="4645025" y="35242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8" name="Oval 16"/>
          <p:cNvSpPr>
            <a:spLocks noChangeAspect="1" noChangeArrowheads="1"/>
          </p:cNvSpPr>
          <p:nvPr/>
        </p:nvSpPr>
        <p:spPr bwMode="auto">
          <a:xfrm>
            <a:off x="4556125" y="35147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89" name="Oval 16"/>
          <p:cNvSpPr>
            <a:spLocks noChangeAspect="1" noChangeArrowheads="1"/>
          </p:cNvSpPr>
          <p:nvPr/>
        </p:nvSpPr>
        <p:spPr bwMode="auto">
          <a:xfrm>
            <a:off x="4502150" y="33162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0" name="Oval 16"/>
          <p:cNvSpPr>
            <a:spLocks noChangeAspect="1" noChangeArrowheads="1"/>
          </p:cNvSpPr>
          <p:nvPr/>
        </p:nvSpPr>
        <p:spPr bwMode="auto">
          <a:xfrm>
            <a:off x="4649788" y="344011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1" name="Oval 16"/>
          <p:cNvSpPr>
            <a:spLocks noChangeAspect="1" noChangeArrowheads="1"/>
          </p:cNvSpPr>
          <p:nvPr/>
        </p:nvSpPr>
        <p:spPr bwMode="auto">
          <a:xfrm>
            <a:off x="4584700" y="33559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2" name="Oval 16"/>
          <p:cNvSpPr>
            <a:spLocks noChangeAspect="1" noChangeArrowheads="1"/>
          </p:cNvSpPr>
          <p:nvPr/>
        </p:nvSpPr>
        <p:spPr bwMode="auto">
          <a:xfrm>
            <a:off x="4541838" y="32432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3" name="Oval 16"/>
          <p:cNvSpPr>
            <a:spLocks noChangeAspect="1" noChangeArrowheads="1"/>
          </p:cNvSpPr>
          <p:nvPr/>
        </p:nvSpPr>
        <p:spPr bwMode="auto">
          <a:xfrm>
            <a:off x="4687888" y="33639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4" name="Oval 16"/>
          <p:cNvSpPr>
            <a:spLocks noChangeAspect="1" noChangeArrowheads="1"/>
          </p:cNvSpPr>
          <p:nvPr/>
        </p:nvSpPr>
        <p:spPr bwMode="auto">
          <a:xfrm>
            <a:off x="4630738" y="3286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5" name="Oval 16"/>
          <p:cNvSpPr>
            <a:spLocks noChangeAspect="1" noChangeArrowheads="1"/>
          </p:cNvSpPr>
          <p:nvPr/>
        </p:nvSpPr>
        <p:spPr bwMode="auto">
          <a:xfrm>
            <a:off x="4605338" y="31829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6" name="Oval 16"/>
          <p:cNvSpPr>
            <a:spLocks noChangeAspect="1" noChangeArrowheads="1"/>
          </p:cNvSpPr>
          <p:nvPr/>
        </p:nvSpPr>
        <p:spPr bwMode="auto">
          <a:xfrm>
            <a:off x="4745038" y="3294063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7" name="Oval 16"/>
          <p:cNvSpPr>
            <a:spLocks noChangeAspect="1" noChangeArrowheads="1"/>
          </p:cNvSpPr>
          <p:nvPr/>
        </p:nvSpPr>
        <p:spPr bwMode="auto">
          <a:xfrm>
            <a:off x="4692650" y="3227388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8" name="Oval 16"/>
          <p:cNvSpPr>
            <a:spLocks noChangeAspect="1" noChangeArrowheads="1"/>
          </p:cNvSpPr>
          <p:nvPr/>
        </p:nvSpPr>
        <p:spPr bwMode="auto">
          <a:xfrm>
            <a:off x="4673600" y="31321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299" name="Oval 16"/>
          <p:cNvSpPr>
            <a:spLocks noChangeAspect="1" noChangeArrowheads="1"/>
          </p:cNvSpPr>
          <p:nvPr/>
        </p:nvSpPr>
        <p:spPr bwMode="auto">
          <a:xfrm>
            <a:off x="4819650" y="32543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0" name="Oval 16"/>
          <p:cNvSpPr>
            <a:spLocks noChangeAspect="1" noChangeArrowheads="1"/>
          </p:cNvSpPr>
          <p:nvPr/>
        </p:nvSpPr>
        <p:spPr bwMode="auto">
          <a:xfrm>
            <a:off x="4835525" y="31623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1" name="Oval 16"/>
          <p:cNvSpPr>
            <a:spLocks noChangeAspect="1" noChangeArrowheads="1"/>
          </p:cNvSpPr>
          <p:nvPr/>
        </p:nvSpPr>
        <p:spPr bwMode="auto">
          <a:xfrm>
            <a:off x="4752975" y="30940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2" name="Oval 16"/>
          <p:cNvSpPr>
            <a:spLocks noChangeAspect="1" noChangeArrowheads="1"/>
          </p:cNvSpPr>
          <p:nvPr/>
        </p:nvSpPr>
        <p:spPr bwMode="auto">
          <a:xfrm>
            <a:off x="4895850" y="323215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3" name="Oval 16"/>
          <p:cNvSpPr>
            <a:spLocks noChangeAspect="1" noChangeArrowheads="1"/>
          </p:cNvSpPr>
          <p:nvPr/>
        </p:nvSpPr>
        <p:spPr bwMode="auto">
          <a:xfrm>
            <a:off x="4908550" y="31480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4" name="Oval 16"/>
          <p:cNvSpPr>
            <a:spLocks noChangeAspect="1" noChangeArrowheads="1"/>
          </p:cNvSpPr>
          <p:nvPr/>
        </p:nvSpPr>
        <p:spPr bwMode="auto">
          <a:xfrm>
            <a:off x="4837113" y="30718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5" name="Oval 16"/>
          <p:cNvSpPr>
            <a:spLocks noChangeAspect="1" noChangeArrowheads="1"/>
          </p:cNvSpPr>
          <p:nvPr/>
        </p:nvSpPr>
        <p:spPr bwMode="auto">
          <a:xfrm>
            <a:off x="4976813" y="3241675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6" name="Oval 16"/>
          <p:cNvSpPr>
            <a:spLocks noChangeAspect="1" noChangeArrowheads="1"/>
          </p:cNvSpPr>
          <p:nvPr/>
        </p:nvSpPr>
        <p:spPr bwMode="auto">
          <a:xfrm>
            <a:off x="4926013" y="3070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7" name="Oval 16"/>
          <p:cNvSpPr>
            <a:spLocks noChangeAspect="1" noChangeArrowheads="1"/>
          </p:cNvSpPr>
          <p:nvPr/>
        </p:nvSpPr>
        <p:spPr bwMode="auto">
          <a:xfrm>
            <a:off x="5056188" y="32686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8" name="Oval 16"/>
          <p:cNvSpPr>
            <a:spLocks noChangeAspect="1" noChangeArrowheads="1"/>
          </p:cNvSpPr>
          <p:nvPr/>
        </p:nvSpPr>
        <p:spPr bwMode="auto">
          <a:xfrm>
            <a:off x="5162550" y="33972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09" name="Oval 16"/>
          <p:cNvSpPr>
            <a:spLocks noChangeAspect="1" noChangeArrowheads="1"/>
          </p:cNvSpPr>
          <p:nvPr/>
        </p:nvSpPr>
        <p:spPr bwMode="auto">
          <a:xfrm>
            <a:off x="5119688" y="33226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0" name="Oval 16"/>
          <p:cNvSpPr>
            <a:spLocks noChangeAspect="1" noChangeArrowheads="1"/>
          </p:cNvSpPr>
          <p:nvPr/>
        </p:nvSpPr>
        <p:spPr bwMode="auto">
          <a:xfrm>
            <a:off x="5153025" y="36401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1" name="Oval 16"/>
          <p:cNvSpPr>
            <a:spLocks noChangeAspect="1" noChangeArrowheads="1"/>
          </p:cNvSpPr>
          <p:nvPr/>
        </p:nvSpPr>
        <p:spPr bwMode="auto">
          <a:xfrm>
            <a:off x="5281613" y="37417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2" name="Oval 16"/>
          <p:cNvSpPr>
            <a:spLocks noChangeAspect="1" noChangeArrowheads="1"/>
          </p:cNvSpPr>
          <p:nvPr/>
        </p:nvSpPr>
        <p:spPr bwMode="auto">
          <a:xfrm>
            <a:off x="5213350" y="37020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3" name="Oval 16"/>
          <p:cNvSpPr>
            <a:spLocks noChangeAspect="1" noChangeArrowheads="1"/>
          </p:cNvSpPr>
          <p:nvPr/>
        </p:nvSpPr>
        <p:spPr bwMode="auto">
          <a:xfrm>
            <a:off x="5176838" y="35607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4" name="Oval 16"/>
          <p:cNvSpPr>
            <a:spLocks noChangeAspect="1" noChangeArrowheads="1"/>
          </p:cNvSpPr>
          <p:nvPr/>
        </p:nvSpPr>
        <p:spPr bwMode="auto">
          <a:xfrm>
            <a:off x="5314950" y="36639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5" name="Oval 16"/>
          <p:cNvSpPr>
            <a:spLocks noChangeAspect="1" noChangeArrowheads="1"/>
          </p:cNvSpPr>
          <p:nvPr/>
        </p:nvSpPr>
        <p:spPr bwMode="auto">
          <a:xfrm>
            <a:off x="5243513" y="3619500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6" name="Oval 16"/>
          <p:cNvSpPr>
            <a:spLocks noChangeAspect="1" noChangeArrowheads="1"/>
          </p:cNvSpPr>
          <p:nvPr/>
        </p:nvSpPr>
        <p:spPr bwMode="auto">
          <a:xfrm>
            <a:off x="5183188" y="34798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7" name="Oval 16"/>
          <p:cNvSpPr>
            <a:spLocks noChangeAspect="1" noChangeArrowheads="1"/>
          </p:cNvSpPr>
          <p:nvPr/>
        </p:nvSpPr>
        <p:spPr bwMode="auto">
          <a:xfrm>
            <a:off x="5334000" y="35829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8" name="Oval 16"/>
          <p:cNvSpPr>
            <a:spLocks noChangeAspect="1" noChangeArrowheads="1"/>
          </p:cNvSpPr>
          <p:nvPr/>
        </p:nvSpPr>
        <p:spPr bwMode="auto">
          <a:xfrm>
            <a:off x="5259388" y="35385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19" name="Oval 16"/>
          <p:cNvSpPr>
            <a:spLocks noChangeAspect="1" noChangeArrowheads="1"/>
          </p:cNvSpPr>
          <p:nvPr/>
        </p:nvSpPr>
        <p:spPr bwMode="auto">
          <a:xfrm>
            <a:off x="5248275" y="33686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0" name="Oval 16"/>
          <p:cNvSpPr>
            <a:spLocks noChangeAspect="1" noChangeArrowheads="1"/>
          </p:cNvSpPr>
          <p:nvPr/>
        </p:nvSpPr>
        <p:spPr bwMode="auto">
          <a:xfrm>
            <a:off x="5343525" y="35067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1" name="Oval 16"/>
          <p:cNvSpPr>
            <a:spLocks noChangeAspect="1" noChangeArrowheads="1"/>
          </p:cNvSpPr>
          <p:nvPr/>
        </p:nvSpPr>
        <p:spPr bwMode="auto">
          <a:xfrm>
            <a:off x="5268913" y="3451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2" name="Oval 16"/>
          <p:cNvSpPr>
            <a:spLocks noChangeAspect="1" noChangeArrowheads="1"/>
          </p:cNvSpPr>
          <p:nvPr/>
        </p:nvSpPr>
        <p:spPr bwMode="auto">
          <a:xfrm>
            <a:off x="5083175" y="31908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3" name="Oval 16"/>
          <p:cNvSpPr>
            <a:spLocks noChangeAspect="1" noChangeArrowheads="1"/>
          </p:cNvSpPr>
          <p:nvPr/>
        </p:nvSpPr>
        <p:spPr bwMode="auto">
          <a:xfrm>
            <a:off x="5157788" y="32353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4" name="Oval 16"/>
          <p:cNvSpPr>
            <a:spLocks noChangeAspect="1" noChangeArrowheads="1"/>
          </p:cNvSpPr>
          <p:nvPr/>
        </p:nvSpPr>
        <p:spPr bwMode="auto">
          <a:xfrm>
            <a:off x="4999038" y="31575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5" name="Oval 16"/>
          <p:cNvSpPr>
            <a:spLocks noChangeAspect="1" noChangeArrowheads="1"/>
          </p:cNvSpPr>
          <p:nvPr/>
        </p:nvSpPr>
        <p:spPr bwMode="auto">
          <a:xfrm>
            <a:off x="5299075" y="32686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6" name="Oval 16"/>
          <p:cNvSpPr>
            <a:spLocks noChangeAspect="1" noChangeArrowheads="1"/>
          </p:cNvSpPr>
          <p:nvPr/>
        </p:nvSpPr>
        <p:spPr bwMode="auto">
          <a:xfrm>
            <a:off x="5354638" y="34194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7" name="Oval 16"/>
          <p:cNvSpPr>
            <a:spLocks noChangeAspect="1" noChangeArrowheads="1"/>
          </p:cNvSpPr>
          <p:nvPr/>
        </p:nvSpPr>
        <p:spPr bwMode="auto">
          <a:xfrm>
            <a:off x="5338763" y="33448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8" name="Oval 16"/>
          <p:cNvSpPr>
            <a:spLocks noChangeAspect="1" noChangeArrowheads="1"/>
          </p:cNvSpPr>
          <p:nvPr/>
        </p:nvSpPr>
        <p:spPr bwMode="auto">
          <a:xfrm>
            <a:off x="5016500" y="307657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29" name="Oval 16"/>
          <p:cNvSpPr>
            <a:spLocks noChangeAspect="1" noChangeArrowheads="1"/>
          </p:cNvSpPr>
          <p:nvPr/>
        </p:nvSpPr>
        <p:spPr bwMode="auto">
          <a:xfrm>
            <a:off x="5172075" y="31464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0" name="Oval 16"/>
          <p:cNvSpPr>
            <a:spLocks noChangeAspect="1" noChangeArrowheads="1"/>
          </p:cNvSpPr>
          <p:nvPr/>
        </p:nvSpPr>
        <p:spPr bwMode="auto">
          <a:xfrm>
            <a:off x="5094288" y="31115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1" name="Oval 16"/>
          <p:cNvSpPr>
            <a:spLocks noChangeAspect="1" noChangeArrowheads="1"/>
          </p:cNvSpPr>
          <p:nvPr/>
        </p:nvSpPr>
        <p:spPr bwMode="auto">
          <a:xfrm>
            <a:off x="4479925" y="35623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2" name="Oval 16"/>
          <p:cNvSpPr>
            <a:spLocks noChangeAspect="1" noChangeArrowheads="1"/>
          </p:cNvSpPr>
          <p:nvPr/>
        </p:nvSpPr>
        <p:spPr bwMode="auto">
          <a:xfrm>
            <a:off x="4473575" y="347821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3" name="Oval 16"/>
          <p:cNvSpPr>
            <a:spLocks noChangeAspect="1" noChangeArrowheads="1"/>
          </p:cNvSpPr>
          <p:nvPr/>
        </p:nvSpPr>
        <p:spPr bwMode="auto">
          <a:xfrm>
            <a:off x="4535488" y="37179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4" name="Oval 16"/>
          <p:cNvSpPr>
            <a:spLocks noChangeAspect="1" noChangeArrowheads="1"/>
          </p:cNvSpPr>
          <p:nvPr/>
        </p:nvSpPr>
        <p:spPr bwMode="auto">
          <a:xfrm>
            <a:off x="4584700" y="37861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5" name="Oval 16"/>
          <p:cNvSpPr>
            <a:spLocks noChangeAspect="1" noChangeArrowheads="1"/>
          </p:cNvSpPr>
          <p:nvPr/>
        </p:nvSpPr>
        <p:spPr bwMode="auto">
          <a:xfrm>
            <a:off x="4756150" y="3186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6" name="Oval 16"/>
          <p:cNvSpPr>
            <a:spLocks noChangeAspect="1" noChangeArrowheads="1"/>
          </p:cNvSpPr>
          <p:nvPr/>
        </p:nvSpPr>
        <p:spPr bwMode="auto">
          <a:xfrm>
            <a:off x="5245100" y="31972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7" name="Oval 16"/>
          <p:cNvSpPr>
            <a:spLocks noChangeAspect="1" noChangeArrowheads="1"/>
          </p:cNvSpPr>
          <p:nvPr/>
        </p:nvSpPr>
        <p:spPr bwMode="auto">
          <a:xfrm>
            <a:off x="4570413" y="35956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8" name="Oval 16"/>
          <p:cNvSpPr>
            <a:spLocks noChangeAspect="1" noChangeArrowheads="1"/>
          </p:cNvSpPr>
          <p:nvPr/>
        </p:nvSpPr>
        <p:spPr bwMode="auto">
          <a:xfrm>
            <a:off x="4564063" y="34321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39" name="Oval 16"/>
          <p:cNvSpPr>
            <a:spLocks noChangeAspect="1" noChangeArrowheads="1"/>
          </p:cNvSpPr>
          <p:nvPr/>
        </p:nvSpPr>
        <p:spPr bwMode="auto">
          <a:xfrm>
            <a:off x="4743450" y="30051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0" name="Oval 16"/>
          <p:cNvSpPr>
            <a:spLocks noChangeAspect="1" noChangeArrowheads="1"/>
          </p:cNvSpPr>
          <p:nvPr/>
        </p:nvSpPr>
        <p:spPr bwMode="auto">
          <a:xfrm>
            <a:off x="4827588" y="29829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1" name="Oval 16"/>
          <p:cNvSpPr>
            <a:spLocks noChangeAspect="1" noChangeArrowheads="1"/>
          </p:cNvSpPr>
          <p:nvPr/>
        </p:nvSpPr>
        <p:spPr bwMode="auto">
          <a:xfrm>
            <a:off x="4914900" y="29813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2" name="Oval 16"/>
          <p:cNvSpPr>
            <a:spLocks noChangeAspect="1" noChangeArrowheads="1"/>
          </p:cNvSpPr>
          <p:nvPr/>
        </p:nvSpPr>
        <p:spPr bwMode="auto">
          <a:xfrm>
            <a:off x="4995863" y="29845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3" name="Oval 16"/>
          <p:cNvSpPr>
            <a:spLocks noChangeAspect="1" noChangeArrowheads="1"/>
          </p:cNvSpPr>
          <p:nvPr/>
        </p:nvSpPr>
        <p:spPr bwMode="auto">
          <a:xfrm>
            <a:off x="5076825" y="30019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4" name="Oval 16"/>
          <p:cNvSpPr>
            <a:spLocks noChangeAspect="1" noChangeArrowheads="1"/>
          </p:cNvSpPr>
          <p:nvPr/>
        </p:nvSpPr>
        <p:spPr bwMode="auto">
          <a:xfrm>
            <a:off x="4592638" y="30940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5" name="Oval 16"/>
          <p:cNvSpPr>
            <a:spLocks noChangeAspect="1" noChangeArrowheads="1"/>
          </p:cNvSpPr>
          <p:nvPr/>
        </p:nvSpPr>
        <p:spPr bwMode="auto">
          <a:xfrm>
            <a:off x="4432300" y="32893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6" name="Oval 16"/>
          <p:cNvSpPr>
            <a:spLocks noChangeAspect="1" noChangeArrowheads="1"/>
          </p:cNvSpPr>
          <p:nvPr/>
        </p:nvSpPr>
        <p:spPr bwMode="auto">
          <a:xfrm>
            <a:off x="4471988" y="32131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7" name="Oval 16"/>
          <p:cNvSpPr>
            <a:spLocks noChangeAspect="1" noChangeArrowheads="1"/>
          </p:cNvSpPr>
          <p:nvPr/>
        </p:nvSpPr>
        <p:spPr bwMode="auto">
          <a:xfrm>
            <a:off x="4529138" y="31511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8" name="Oval 16"/>
          <p:cNvSpPr>
            <a:spLocks noChangeAspect="1" noChangeArrowheads="1"/>
          </p:cNvSpPr>
          <p:nvPr/>
        </p:nvSpPr>
        <p:spPr bwMode="auto">
          <a:xfrm>
            <a:off x="4664075" y="30448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49" name="Oval 16"/>
          <p:cNvSpPr>
            <a:spLocks noChangeAspect="1" noChangeArrowheads="1"/>
          </p:cNvSpPr>
          <p:nvPr/>
        </p:nvSpPr>
        <p:spPr bwMode="auto">
          <a:xfrm>
            <a:off x="5159375" y="39798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0" name="Oval 16"/>
          <p:cNvSpPr>
            <a:spLocks noChangeAspect="1" noChangeArrowheads="1"/>
          </p:cNvSpPr>
          <p:nvPr/>
        </p:nvSpPr>
        <p:spPr bwMode="auto">
          <a:xfrm>
            <a:off x="5230813" y="3933825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1" name="Oval 16"/>
          <p:cNvSpPr>
            <a:spLocks noChangeAspect="1" noChangeArrowheads="1"/>
          </p:cNvSpPr>
          <p:nvPr/>
        </p:nvSpPr>
        <p:spPr bwMode="auto">
          <a:xfrm>
            <a:off x="5300663" y="38750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2" name="Oval 16"/>
          <p:cNvSpPr>
            <a:spLocks noChangeAspect="1" noChangeArrowheads="1"/>
          </p:cNvSpPr>
          <p:nvPr/>
        </p:nvSpPr>
        <p:spPr bwMode="auto">
          <a:xfrm>
            <a:off x="5346700" y="38036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3" name="Oval 16"/>
          <p:cNvSpPr>
            <a:spLocks noChangeAspect="1" noChangeArrowheads="1"/>
          </p:cNvSpPr>
          <p:nvPr/>
        </p:nvSpPr>
        <p:spPr bwMode="auto">
          <a:xfrm>
            <a:off x="5380038" y="37195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4" name="Oval 16"/>
          <p:cNvSpPr>
            <a:spLocks noChangeAspect="1" noChangeArrowheads="1"/>
          </p:cNvSpPr>
          <p:nvPr/>
        </p:nvSpPr>
        <p:spPr bwMode="auto">
          <a:xfrm>
            <a:off x="4418013" y="36147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5" name="Oval 16"/>
          <p:cNvSpPr>
            <a:spLocks noChangeAspect="1" noChangeArrowheads="1"/>
          </p:cNvSpPr>
          <p:nvPr/>
        </p:nvSpPr>
        <p:spPr bwMode="auto">
          <a:xfrm>
            <a:off x="4400550" y="33702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6" name="Oval 16"/>
          <p:cNvSpPr>
            <a:spLocks noChangeAspect="1" noChangeArrowheads="1"/>
          </p:cNvSpPr>
          <p:nvPr/>
        </p:nvSpPr>
        <p:spPr bwMode="auto">
          <a:xfrm>
            <a:off x="4394200" y="35353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7" name="Oval 16"/>
          <p:cNvSpPr>
            <a:spLocks noChangeAspect="1" noChangeArrowheads="1"/>
          </p:cNvSpPr>
          <p:nvPr/>
        </p:nvSpPr>
        <p:spPr bwMode="auto">
          <a:xfrm>
            <a:off x="4389438" y="3451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8" name="Oval 16"/>
          <p:cNvSpPr>
            <a:spLocks noChangeAspect="1" noChangeArrowheads="1"/>
          </p:cNvSpPr>
          <p:nvPr/>
        </p:nvSpPr>
        <p:spPr bwMode="auto">
          <a:xfrm>
            <a:off x="5419725" y="35623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59" name="Oval 16"/>
          <p:cNvSpPr>
            <a:spLocks noChangeAspect="1" noChangeArrowheads="1"/>
          </p:cNvSpPr>
          <p:nvPr/>
        </p:nvSpPr>
        <p:spPr bwMode="auto">
          <a:xfrm>
            <a:off x="5429250" y="34861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0" name="Oval 16"/>
          <p:cNvSpPr>
            <a:spLocks noChangeAspect="1" noChangeArrowheads="1"/>
          </p:cNvSpPr>
          <p:nvPr/>
        </p:nvSpPr>
        <p:spPr bwMode="auto">
          <a:xfrm>
            <a:off x="5384800" y="32480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1" name="Oval 16"/>
          <p:cNvSpPr>
            <a:spLocks noChangeAspect="1" noChangeArrowheads="1"/>
          </p:cNvSpPr>
          <p:nvPr/>
        </p:nvSpPr>
        <p:spPr bwMode="auto">
          <a:xfrm>
            <a:off x="5440363" y="33988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2" name="Oval 16"/>
          <p:cNvSpPr>
            <a:spLocks noChangeAspect="1" noChangeArrowheads="1"/>
          </p:cNvSpPr>
          <p:nvPr/>
        </p:nvSpPr>
        <p:spPr bwMode="auto">
          <a:xfrm>
            <a:off x="5424488" y="3324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3" name="Oval 16"/>
          <p:cNvSpPr>
            <a:spLocks noChangeAspect="1" noChangeArrowheads="1"/>
          </p:cNvSpPr>
          <p:nvPr/>
        </p:nvSpPr>
        <p:spPr bwMode="auto">
          <a:xfrm>
            <a:off x="5343525" y="31845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4" name="Oval 16"/>
          <p:cNvSpPr>
            <a:spLocks noChangeAspect="1" noChangeArrowheads="1"/>
          </p:cNvSpPr>
          <p:nvPr/>
        </p:nvSpPr>
        <p:spPr bwMode="auto">
          <a:xfrm>
            <a:off x="5291138" y="31194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5" name="Oval 16"/>
          <p:cNvSpPr>
            <a:spLocks noChangeAspect="1" noChangeArrowheads="1"/>
          </p:cNvSpPr>
          <p:nvPr/>
        </p:nvSpPr>
        <p:spPr bwMode="auto">
          <a:xfrm>
            <a:off x="5149850" y="30384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6" name="Oval 16"/>
          <p:cNvSpPr>
            <a:spLocks noChangeAspect="1" noChangeArrowheads="1"/>
          </p:cNvSpPr>
          <p:nvPr/>
        </p:nvSpPr>
        <p:spPr bwMode="auto">
          <a:xfrm>
            <a:off x="5226050" y="30718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7" name="Oval 16"/>
          <p:cNvSpPr>
            <a:spLocks noChangeAspect="1" noChangeArrowheads="1"/>
          </p:cNvSpPr>
          <p:nvPr/>
        </p:nvSpPr>
        <p:spPr bwMode="auto">
          <a:xfrm>
            <a:off x="5408613" y="36401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8" name="Oval 16"/>
          <p:cNvSpPr>
            <a:spLocks noChangeAspect="1" noChangeArrowheads="1"/>
          </p:cNvSpPr>
          <p:nvPr/>
        </p:nvSpPr>
        <p:spPr bwMode="auto">
          <a:xfrm>
            <a:off x="4670425" y="39608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69" name="Oval 16"/>
          <p:cNvSpPr>
            <a:spLocks noChangeAspect="1" noChangeArrowheads="1"/>
          </p:cNvSpPr>
          <p:nvPr/>
        </p:nvSpPr>
        <p:spPr bwMode="auto">
          <a:xfrm>
            <a:off x="4595813" y="39068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0" name="Oval 16"/>
          <p:cNvSpPr>
            <a:spLocks noChangeAspect="1" noChangeArrowheads="1"/>
          </p:cNvSpPr>
          <p:nvPr/>
        </p:nvSpPr>
        <p:spPr bwMode="auto">
          <a:xfrm>
            <a:off x="4440238" y="36877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1" name="Oval 16"/>
          <p:cNvSpPr>
            <a:spLocks noChangeAspect="1" noChangeArrowheads="1"/>
          </p:cNvSpPr>
          <p:nvPr/>
        </p:nvSpPr>
        <p:spPr bwMode="auto">
          <a:xfrm>
            <a:off x="4530725" y="38465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2" name="Oval 16"/>
          <p:cNvSpPr>
            <a:spLocks noChangeAspect="1" noChangeArrowheads="1"/>
          </p:cNvSpPr>
          <p:nvPr/>
        </p:nvSpPr>
        <p:spPr bwMode="auto">
          <a:xfrm>
            <a:off x="4484688" y="37639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3" name="Oval 16"/>
          <p:cNvSpPr>
            <a:spLocks noChangeAspect="1" noChangeArrowheads="1"/>
          </p:cNvSpPr>
          <p:nvPr/>
        </p:nvSpPr>
        <p:spPr bwMode="auto">
          <a:xfrm>
            <a:off x="4743450" y="39989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4" name="Oval 16"/>
          <p:cNvSpPr>
            <a:spLocks noChangeAspect="1" noChangeArrowheads="1"/>
          </p:cNvSpPr>
          <p:nvPr/>
        </p:nvSpPr>
        <p:spPr bwMode="auto">
          <a:xfrm>
            <a:off x="5091113" y="40163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5" name="Oval 16"/>
          <p:cNvSpPr>
            <a:spLocks noChangeAspect="1" noChangeArrowheads="1"/>
          </p:cNvSpPr>
          <p:nvPr/>
        </p:nvSpPr>
        <p:spPr bwMode="auto">
          <a:xfrm>
            <a:off x="5013325" y="4030663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6" name="Oval 16"/>
          <p:cNvSpPr>
            <a:spLocks noChangeAspect="1" noChangeArrowheads="1"/>
          </p:cNvSpPr>
          <p:nvPr/>
        </p:nvSpPr>
        <p:spPr bwMode="auto">
          <a:xfrm>
            <a:off x="4916488" y="40354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7" name="Oval 16"/>
          <p:cNvSpPr>
            <a:spLocks noChangeAspect="1" noChangeArrowheads="1"/>
          </p:cNvSpPr>
          <p:nvPr/>
        </p:nvSpPr>
        <p:spPr bwMode="auto">
          <a:xfrm>
            <a:off x="4824413" y="40259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378" name="Oval 166"/>
          <p:cNvSpPr>
            <a:spLocks noChangeArrowheads="1"/>
          </p:cNvSpPr>
          <p:nvPr/>
        </p:nvSpPr>
        <p:spPr bwMode="auto">
          <a:xfrm rot="-1343693">
            <a:off x="5632450" y="3165475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79" name="Oval 168"/>
          <p:cNvSpPr>
            <a:spLocks noChangeArrowheads="1"/>
          </p:cNvSpPr>
          <p:nvPr/>
        </p:nvSpPr>
        <p:spPr bwMode="auto">
          <a:xfrm rot="1020000">
            <a:off x="5676900" y="3670300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0" name="Oval 169"/>
          <p:cNvSpPr>
            <a:spLocks noChangeArrowheads="1"/>
          </p:cNvSpPr>
          <p:nvPr/>
        </p:nvSpPr>
        <p:spPr bwMode="auto">
          <a:xfrm rot="2376307">
            <a:off x="5516563" y="39544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1" name="Oval 170"/>
          <p:cNvSpPr>
            <a:spLocks noChangeArrowheads="1"/>
          </p:cNvSpPr>
          <p:nvPr/>
        </p:nvSpPr>
        <p:spPr bwMode="auto">
          <a:xfrm rot="-2183693">
            <a:off x="5554663" y="3106738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2" name="Oval 171"/>
          <p:cNvSpPr>
            <a:spLocks noChangeArrowheads="1"/>
          </p:cNvSpPr>
          <p:nvPr/>
        </p:nvSpPr>
        <p:spPr bwMode="auto">
          <a:xfrm rot="-3203693">
            <a:off x="5357813" y="2867025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3" name="Oval 172"/>
          <p:cNvSpPr>
            <a:spLocks noChangeArrowheads="1"/>
          </p:cNvSpPr>
          <p:nvPr/>
        </p:nvSpPr>
        <p:spPr bwMode="auto">
          <a:xfrm rot="-4643693">
            <a:off x="4983163" y="2820987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4" name="Oval 173"/>
          <p:cNvSpPr>
            <a:spLocks noChangeArrowheads="1"/>
          </p:cNvSpPr>
          <p:nvPr/>
        </p:nvSpPr>
        <p:spPr bwMode="auto">
          <a:xfrm rot="4476307">
            <a:off x="4685506" y="287258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5" name="Oval 174"/>
          <p:cNvSpPr>
            <a:spLocks noChangeArrowheads="1"/>
          </p:cNvSpPr>
          <p:nvPr/>
        </p:nvSpPr>
        <p:spPr bwMode="auto">
          <a:xfrm rot="-5843693">
            <a:off x="4837906" y="2823370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6" name="Oval 175"/>
          <p:cNvSpPr>
            <a:spLocks noChangeArrowheads="1"/>
          </p:cNvSpPr>
          <p:nvPr/>
        </p:nvSpPr>
        <p:spPr bwMode="auto">
          <a:xfrm rot="-7283693">
            <a:off x="4547394" y="2950369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7" name="Oval 176"/>
          <p:cNvSpPr>
            <a:spLocks noChangeArrowheads="1"/>
          </p:cNvSpPr>
          <p:nvPr/>
        </p:nvSpPr>
        <p:spPr bwMode="auto">
          <a:xfrm rot="1956307">
            <a:off x="4451350" y="3070225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8" name="Oval 177"/>
          <p:cNvSpPr>
            <a:spLocks noChangeArrowheads="1"/>
          </p:cNvSpPr>
          <p:nvPr/>
        </p:nvSpPr>
        <p:spPr bwMode="auto">
          <a:xfrm rot="1236307">
            <a:off x="4357688" y="321468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89" name="Oval 178"/>
          <p:cNvSpPr>
            <a:spLocks noChangeArrowheads="1"/>
          </p:cNvSpPr>
          <p:nvPr/>
        </p:nvSpPr>
        <p:spPr bwMode="auto">
          <a:xfrm rot="516307">
            <a:off x="4346575" y="3279775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0" name="Oval 182"/>
          <p:cNvSpPr>
            <a:spLocks noChangeArrowheads="1"/>
          </p:cNvSpPr>
          <p:nvPr/>
        </p:nvSpPr>
        <p:spPr bwMode="auto">
          <a:xfrm rot="-143693">
            <a:off x="5619750" y="3408363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1" name="Oval 184"/>
          <p:cNvSpPr>
            <a:spLocks noChangeArrowheads="1"/>
          </p:cNvSpPr>
          <p:nvPr/>
        </p:nvSpPr>
        <p:spPr bwMode="auto">
          <a:xfrm rot="3960000">
            <a:off x="5238750" y="41449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2" name="Oval 186"/>
          <p:cNvSpPr>
            <a:spLocks noChangeArrowheads="1"/>
          </p:cNvSpPr>
          <p:nvPr/>
        </p:nvSpPr>
        <p:spPr bwMode="auto">
          <a:xfrm rot="5676307">
            <a:off x="4838700" y="416083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3" name="Oval 187"/>
          <p:cNvSpPr>
            <a:spLocks noChangeArrowheads="1"/>
          </p:cNvSpPr>
          <p:nvPr/>
        </p:nvSpPr>
        <p:spPr bwMode="auto">
          <a:xfrm rot="-2363693">
            <a:off x="4357688" y="3971925"/>
            <a:ext cx="33337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4" name="Oval 189"/>
          <p:cNvSpPr>
            <a:spLocks noChangeArrowheads="1"/>
          </p:cNvSpPr>
          <p:nvPr/>
        </p:nvSpPr>
        <p:spPr bwMode="auto">
          <a:xfrm rot="456307">
            <a:off x="5578475" y="35480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5" name="Oval 191"/>
          <p:cNvSpPr>
            <a:spLocks noChangeArrowheads="1"/>
          </p:cNvSpPr>
          <p:nvPr/>
        </p:nvSpPr>
        <p:spPr bwMode="auto">
          <a:xfrm rot="1716307">
            <a:off x="4356100" y="3133725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6" name="Oval 192"/>
          <p:cNvSpPr>
            <a:spLocks noChangeArrowheads="1"/>
          </p:cNvSpPr>
          <p:nvPr/>
        </p:nvSpPr>
        <p:spPr bwMode="auto">
          <a:xfrm rot="1596307">
            <a:off x="5588000" y="38115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7" name="Oval 194"/>
          <p:cNvSpPr>
            <a:spLocks noChangeArrowheads="1"/>
          </p:cNvSpPr>
          <p:nvPr/>
        </p:nvSpPr>
        <p:spPr bwMode="auto">
          <a:xfrm rot="7020000">
            <a:off x="4668044" y="4106069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8" name="Oval 195"/>
          <p:cNvSpPr>
            <a:spLocks noChangeArrowheads="1"/>
          </p:cNvSpPr>
          <p:nvPr/>
        </p:nvSpPr>
        <p:spPr bwMode="auto">
          <a:xfrm rot="7140000">
            <a:off x="5220494" y="2817019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399" name="Oval 196"/>
          <p:cNvSpPr>
            <a:spLocks noChangeArrowheads="1"/>
          </p:cNvSpPr>
          <p:nvPr/>
        </p:nvSpPr>
        <p:spPr bwMode="auto">
          <a:xfrm rot="4956307">
            <a:off x="4887119" y="2761456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0" name="Oval 197"/>
          <p:cNvSpPr>
            <a:spLocks noChangeArrowheads="1"/>
          </p:cNvSpPr>
          <p:nvPr/>
        </p:nvSpPr>
        <p:spPr bwMode="auto">
          <a:xfrm rot="2736307">
            <a:off x="5399088" y="4075112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1" name="Oval 198"/>
          <p:cNvSpPr>
            <a:spLocks noChangeArrowheads="1"/>
          </p:cNvSpPr>
          <p:nvPr/>
        </p:nvSpPr>
        <p:spPr bwMode="auto">
          <a:xfrm rot="6696307">
            <a:off x="5065713" y="2776538"/>
            <a:ext cx="33337" cy="1539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2" name="Oval 199"/>
          <p:cNvSpPr>
            <a:spLocks noChangeArrowheads="1"/>
          </p:cNvSpPr>
          <p:nvPr/>
        </p:nvSpPr>
        <p:spPr bwMode="auto">
          <a:xfrm rot="4116307">
            <a:off x="4701381" y="2810669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3" name="Oval 200"/>
          <p:cNvSpPr>
            <a:spLocks noChangeArrowheads="1"/>
          </p:cNvSpPr>
          <p:nvPr/>
        </p:nvSpPr>
        <p:spPr bwMode="auto">
          <a:xfrm rot="3456307">
            <a:off x="4546600" y="2870201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4" name="Oval 201"/>
          <p:cNvSpPr>
            <a:spLocks noChangeArrowheads="1"/>
          </p:cNvSpPr>
          <p:nvPr/>
        </p:nvSpPr>
        <p:spPr bwMode="auto">
          <a:xfrm rot="1896307">
            <a:off x="4437063" y="2995613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5" name="Oval 203"/>
          <p:cNvSpPr>
            <a:spLocks noChangeArrowheads="1"/>
          </p:cNvSpPr>
          <p:nvPr/>
        </p:nvSpPr>
        <p:spPr bwMode="auto">
          <a:xfrm rot="6696307">
            <a:off x="4669631" y="4047332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6" name="Oval 165"/>
          <p:cNvSpPr>
            <a:spLocks noChangeArrowheads="1"/>
          </p:cNvSpPr>
          <p:nvPr/>
        </p:nvSpPr>
        <p:spPr bwMode="auto">
          <a:xfrm rot="-510333">
            <a:off x="5565775" y="341153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7" name="Oval 166"/>
          <p:cNvSpPr>
            <a:spLocks noChangeArrowheads="1"/>
          </p:cNvSpPr>
          <p:nvPr/>
        </p:nvSpPr>
        <p:spPr bwMode="auto">
          <a:xfrm rot="-1860000">
            <a:off x="5561013" y="298450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8" name="Oval 167"/>
          <p:cNvSpPr>
            <a:spLocks noChangeArrowheads="1"/>
          </p:cNvSpPr>
          <p:nvPr/>
        </p:nvSpPr>
        <p:spPr bwMode="auto">
          <a:xfrm rot="540000">
            <a:off x="5641975" y="3581400"/>
            <a:ext cx="31750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09" name="Oval 168"/>
          <p:cNvSpPr>
            <a:spLocks noChangeArrowheads="1"/>
          </p:cNvSpPr>
          <p:nvPr/>
        </p:nvSpPr>
        <p:spPr bwMode="auto">
          <a:xfrm rot="1356307">
            <a:off x="5478463" y="377348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0" name="Oval 169"/>
          <p:cNvSpPr>
            <a:spLocks noChangeArrowheads="1"/>
          </p:cNvSpPr>
          <p:nvPr/>
        </p:nvSpPr>
        <p:spPr bwMode="auto">
          <a:xfrm rot="2376307">
            <a:off x="5384800" y="3927475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1" name="Oval 170"/>
          <p:cNvSpPr>
            <a:spLocks noChangeArrowheads="1"/>
          </p:cNvSpPr>
          <p:nvPr/>
        </p:nvSpPr>
        <p:spPr bwMode="auto">
          <a:xfrm rot="-2183693">
            <a:off x="5473700" y="2952750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2" name="Oval 181"/>
          <p:cNvSpPr>
            <a:spLocks noChangeArrowheads="1"/>
          </p:cNvSpPr>
          <p:nvPr/>
        </p:nvSpPr>
        <p:spPr bwMode="auto">
          <a:xfrm rot="-510333">
            <a:off x="5643563" y="33067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3" name="Oval 182"/>
          <p:cNvSpPr>
            <a:spLocks noChangeArrowheads="1"/>
          </p:cNvSpPr>
          <p:nvPr/>
        </p:nvSpPr>
        <p:spPr bwMode="auto">
          <a:xfrm rot="-840000">
            <a:off x="5573713" y="324961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4" name="Oval 184"/>
          <p:cNvSpPr>
            <a:spLocks noChangeArrowheads="1"/>
          </p:cNvSpPr>
          <p:nvPr/>
        </p:nvSpPr>
        <p:spPr bwMode="auto">
          <a:xfrm rot="3636307">
            <a:off x="5241925" y="40116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5" name="Oval 185"/>
          <p:cNvSpPr>
            <a:spLocks noChangeArrowheads="1"/>
          </p:cNvSpPr>
          <p:nvPr/>
        </p:nvSpPr>
        <p:spPr bwMode="auto">
          <a:xfrm rot="4476307">
            <a:off x="5063331" y="4075907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6" name="Oval 186"/>
          <p:cNvSpPr>
            <a:spLocks noChangeArrowheads="1"/>
          </p:cNvSpPr>
          <p:nvPr/>
        </p:nvSpPr>
        <p:spPr bwMode="auto">
          <a:xfrm rot="5676307">
            <a:off x="4879181" y="4102895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7" name="Oval 187"/>
          <p:cNvSpPr>
            <a:spLocks noChangeArrowheads="1"/>
          </p:cNvSpPr>
          <p:nvPr/>
        </p:nvSpPr>
        <p:spPr bwMode="auto">
          <a:xfrm rot="-1920000">
            <a:off x="4362450" y="3800475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8" name="Oval 189"/>
          <p:cNvSpPr>
            <a:spLocks noChangeArrowheads="1"/>
          </p:cNvSpPr>
          <p:nvPr/>
        </p:nvSpPr>
        <p:spPr bwMode="auto">
          <a:xfrm rot="1380000">
            <a:off x="5572125" y="3698875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19" name="Oval 191"/>
          <p:cNvSpPr>
            <a:spLocks noChangeArrowheads="1"/>
          </p:cNvSpPr>
          <p:nvPr/>
        </p:nvSpPr>
        <p:spPr bwMode="auto">
          <a:xfrm rot="2220000">
            <a:off x="4354513" y="302260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0" name="Oval 192"/>
          <p:cNvSpPr>
            <a:spLocks noChangeArrowheads="1"/>
          </p:cNvSpPr>
          <p:nvPr/>
        </p:nvSpPr>
        <p:spPr bwMode="auto">
          <a:xfrm rot="1596307">
            <a:off x="5494338" y="3846513"/>
            <a:ext cx="33337" cy="1539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1" name="Oval 193"/>
          <p:cNvSpPr>
            <a:spLocks noChangeArrowheads="1"/>
          </p:cNvSpPr>
          <p:nvPr/>
        </p:nvSpPr>
        <p:spPr bwMode="auto">
          <a:xfrm rot="-1523693">
            <a:off x="5508625" y="3187700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2" name="Oval 194"/>
          <p:cNvSpPr>
            <a:spLocks noChangeArrowheads="1"/>
          </p:cNvSpPr>
          <p:nvPr/>
        </p:nvSpPr>
        <p:spPr bwMode="auto">
          <a:xfrm rot="7356307">
            <a:off x="4487862" y="39719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3" name="Oval 195"/>
          <p:cNvSpPr>
            <a:spLocks noChangeArrowheads="1"/>
          </p:cNvSpPr>
          <p:nvPr/>
        </p:nvSpPr>
        <p:spPr bwMode="auto">
          <a:xfrm rot="7356307">
            <a:off x="5335588" y="2957512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4" name="Oval 197"/>
          <p:cNvSpPr>
            <a:spLocks noChangeArrowheads="1"/>
          </p:cNvSpPr>
          <p:nvPr/>
        </p:nvSpPr>
        <p:spPr bwMode="auto">
          <a:xfrm rot="2736307">
            <a:off x="5362575" y="4019551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5" name="Oval 198"/>
          <p:cNvSpPr>
            <a:spLocks noChangeArrowheads="1"/>
          </p:cNvSpPr>
          <p:nvPr/>
        </p:nvSpPr>
        <p:spPr bwMode="auto">
          <a:xfrm rot="6696307">
            <a:off x="5187950" y="28622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6" name="Oval 202"/>
          <p:cNvSpPr>
            <a:spLocks noChangeArrowheads="1"/>
          </p:cNvSpPr>
          <p:nvPr/>
        </p:nvSpPr>
        <p:spPr bwMode="auto">
          <a:xfrm rot="-1763693">
            <a:off x="5449888" y="30210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7" name="Oval 204"/>
          <p:cNvSpPr>
            <a:spLocks noChangeArrowheads="1"/>
          </p:cNvSpPr>
          <p:nvPr/>
        </p:nvSpPr>
        <p:spPr bwMode="auto">
          <a:xfrm rot="5436307">
            <a:off x="5034756" y="4150519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8" name="Oval 205"/>
          <p:cNvSpPr>
            <a:spLocks noChangeArrowheads="1"/>
          </p:cNvSpPr>
          <p:nvPr/>
        </p:nvSpPr>
        <p:spPr bwMode="auto">
          <a:xfrm rot="4620000">
            <a:off x="5172075" y="4098926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29" name="Oval 206"/>
          <p:cNvSpPr>
            <a:spLocks noChangeArrowheads="1"/>
          </p:cNvSpPr>
          <p:nvPr/>
        </p:nvSpPr>
        <p:spPr bwMode="auto">
          <a:xfrm rot="8556307">
            <a:off x="4364038" y="389255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0" name="Oval 194"/>
          <p:cNvSpPr>
            <a:spLocks noChangeArrowheads="1"/>
          </p:cNvSpPr>
          <p:nvPr/>
        </p:nvSpPr>
        <p:spPr bwMode="auto">
          <a:xfrm rot="7356307">
            <a:off x="4520406" y="4055270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1" name="Oval 175"/>
          <p:cNvSpPr>
            <a:spLocks noChangeArrowheads="1"/>
          </p:cNvSpPr>
          <p:nvPr/>
        </p:nvSpPr>
        <p:spPr bwMode="auto">
          <a:xfrm rot="-7283693">
            <a:off x="4453731" y="2861470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2" name="Oval 173"/>
          <p:cNvSpPr>
            <a:spLocks noChangeArrowheads="1"/>
          </p:cNvSpPr>
          <p:nvPr/>
        </p:nvSpPr>
        <p:spPr bwMode="auto">
          <a:xfrm rot="4476307">
            <a:off x="4676775" y="2749550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3" name="Oval 172"/>
          <p:cNvSpPr>
            <a:spLocks noChangeArrowheads="1"/>
          </p:cNvSpPr>
          <p:nvPr/>
        </p:nvSpPr>
        <p:spPr bwMode="auto">
          <a:xfrm rot="-5160000">
            <a:off x="4999037" y="27051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4" name="Oval 196"/>
          <p:cNvSpPr>
            <a:spLocks noChangeArrowheads="1"/>
          </p:cNvSpPr>
          <p:nvPr/>
        </p:nvSpPr>
        <p:spPr bwMode="auto">
          <a:xfrm rot="4956307">
            <a:off x="4837112" y="27098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5" name="Oval 198"/>
          <p:cNvSpPr>
            <a:spLocks noChangeArrowheads="1"/>
          </p:cNvSpPr>
          <p:nvPr/>
        </p:nvSpPr>
        <p:spPr bwMode="auto">
          <a:xfrm rot="6696307">
            <a:off x="5180806" y="2734469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6" name="Oval 195"/>
          <p:cNvSpPr>
            <a:spLocks noChangeArrowheads="1"/>
          </p:cNvSpPr>
          <p:nvPr/>
        </p:nvSpPr>
        <p:spPr bwMode="auto">
          <a:xfrm rot="7356307">
            <a:off x="5367337" y="28067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7" name="Oval 186"/>
          <p:cNvSpPr>
            <a:spLocks noChangeArrowheads="1"/>
          </p:cNvSpPr>
          <p:nvPr/>
        </p:nvSpPr>
        <p:spPr bwMode="auto">
          <a:xfrm rot="5676307">
            <a:off x="4860925" y="42211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8" name="Oval 194"/>
          <p:cNvSpPr>
            <a:spLocks noChangeArrowheads="1"/>
          </p:cNvSpPr>
          <p:nvPr/>
        </p:nvSpPr>
        <p:spPr bwMode="auto">
          <a:xfrm rot="7020000">
            <a:off x="4690269" y="4182269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39" name="Oval 204"/>
          <p:cNvSpPr>
            <a:spLocks noChangeArrowheads="1"/>
          </p:cNvSpPr>
          <p:nvPr/>
        </p:nvSpPr>
        <p:spPr bwMode="auto">
          <a:xfrm rot="5436307">
            <a:off x="5057775" y="421163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40" name="Oval 194"/>
          <p:cNvSpPr>
            <a:spLocks noChangeArrowheads="1"/>
          </p:cNvSpPr>
          <p:nvPr/>
        </p:nvSpPr>
        <p:spPr bwMode="auto">
          <a:xfrm rot="7356307">
            <a:off x="4506119" y="41235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41" name="Oval 182"/>
          <p:cNvSpPr>
            <a:spLocks noChangeArrowheads="1"/>
          </p:cNvSpPr>
          <p:nvPr/>
        </p:nvSpPr>
        <p:spPr bwMode="auto">
          <a:xfrm rot="120000">
            <a:off x="5686425" y="34718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10442" name="Group 1446"/>
          <p:cNvGrpSpPr>
            <a:grpSpLocks noChangeAspect="1"/>
          </p:cNvGrpSpPr>
          <p:nvPr/>
        </p:nvGrpSpPr>
        <p:grpSpPr bwMode="auto">
          <a:xfrm>
            <a:off x="3127375" y="2952750"/>
            <a:ext cx="1214438" cy="1211263"/>
            <a:chOff x="1293427" y="3651950"/>
            <a:chExt cx="1141413" cy="1139825"/>
          </a:xfrm>
        </p:grpSpPr>
        <p:sp>
          <p:nvSpPr>
            <p:cNvPr id="1676" name="Pie 1675"/>
            <p:cNvSpPr/>
            <p:nvPr/>
          </p:nvSpPr>
          <p:spPr bwMode="auto">
            <a:xfrm>
              <a:off x="1293427" y="3651950"/>
              <a:ext cx="1102620" cy="1103972"/>
            </a:xfrm>
            <a:prstGeom prst="pie">
              <a:avLst>
                <a:gd name="adj1" fmla="val 0"/>
                <a:gd name="adj2" fmla="val 2520139"/>
              </a:avLst>
            </a:prstGeom>
            <a:solidFill>
              <a:schemeClr val="bg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sp>
          <p:nvSpPr>
            <p:cNvPr id="1677" name="Pie 1676"/>
            <p:cNvSpPr/>
            <p:nvPr/>
          </p:nvSpPr>
          <p:spPr bwMode="auto">
            <a:xfrm>
              <a:off x="1293427" y="3687803"/>
              <a:ext cx="1102620" cy="1103972"/>
            </a:xfrm>
            <a:prstGeom prst="pie">
              <a:avLst>
                <a:gd name="adj1" fmla="val 7311941"/>
                <a:gd name="adj2" fmla="val 9935634"/>
              </a:avLst>
            </a:prstGeom>
            <a:solidFill>
              <a:schemeClr val="bg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sp>
          <p:nvSpPr>
            <p:cNvPr id="1678" name="Pie 1677"/>
            <p:cNvSpPr/>
            <p:nvPr/>
          </p:nvSpPr>
          <p:spPr bwMode="auto">
            <a:xfrm>
              <a:off x="1293427" y="3687803"/>
              <a:ext cx="1102620" cy="1103972"/>
            </a:xfrm>
            <a:prstGeom prst="pie">
              <a:avLst>
                <a:gd name="adj1" fmla="val 14822263"/>
                <a:gd name="adj2" fmla="val 17850568"/>
              </a:avLst>
            </a:prstGeom>
            <a:solidFill>
              <a:schemeClr val="bg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cxnSp>
          <p:nvCxnSpPr>
            <p:cNvPr id="11640" name="Straight Connector 7"/>
            <p:cNvCxnSpPr>
              <a:cxnSpLocks noChangeShapeType="1"/>
            </p:cNvCxnSpPr>
            <p:nvPr/>
          </p:nvCxnSpPr>
          <p:spPr bwMode="auto">
            <a:xfrm flipV="1">
              <a:off x="1772852" y="3651950"/>
              <a:ext cx="0" cy="3651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41" name="Straight Connector 8"/>
            <p:cNvCxnSpPr>
              <a:cxnSpLocks noChangeShapeType="1"/>
            </p:cNvCxnSpPr>
            <p:nvPr/>
          </p:nvCxnSpPr>
          <p:spPr bwMode="auto">
            <a:xfrm flipV="1">
              <a:off x="2030027" y="3688462"/>
              <a:ext cx="36513" cy="365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42" name="Straight Connector 9"/>
            <p:cNvCxnSpPr>
              <a:cxnSpLocks noChangeShapeType="1"/>
            </p:cNvCxnSpPr>
            <p:nvPr/>
          </p:nvCxnSpPr>
          <p:spPr bwMode="auto">
            <a:xfrm flipV="1">
              <a:off x="1441065" y="4645725"/>
              <a:ext cx="36512" cy="3651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43" name="Straight Connector 17"/>
            <p:cNvCxnSpPr>
              <a:cxnSpLocks noChangeShapeType="1"/>
            </p:cNvCxnSpPr>
            <p:nvPr/>
          </p:nvCxnSpPr>
          <p:spPr bwMode="auto">
            <a:xfrm flipV="1">
              <a:off x="2398327" y="4240912"/>
              <a:ext cx="36513" cy="365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sp>
          <p:nvSpPr>
            <p:cNvPr id="11644" name="Oval 1"/>
            <p:cNvSpPr>
              <a:spLocks noChangeArrowheads="1"/>
            </p:cNvSpPr>
            <p:nvPr/>
          </p:nvSpPr>
          <p:spPr bwMode="auto">
            <a:xfrm>
              <a:off x="1295015" y="3688462"/>
              <a:ext cx="1103312" cy="1103313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645" name="Oval 86"/>
            <p:cNvSpPr>
              <a:spLocks noChangeArrowheads="1"/>
            </p:cNvSpPr>
            <p:nvPr/>
          </p:nvSpPr>
          <p:spPr bwMode="auto">
            <a:xfrm>
              <a:off x="1331527" y="3724975"/>
              <a:ext cx="1030288" cy="103028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443" name="Oval 32"/>
          <p:cNvSpPr>
            <a:spLocks noChangeAspect="1" noChangeArrowheads="1"/>
          </p:cNvSpPr>
          <p:nvPr/>
        </p:nvSpPr>
        <p:spPr bwMode="auto">
          <a:xfrm>
            <a:off x="3479800" y="3346450"/>
            <a:ext cx="458788" cy="460375"/>
          </a:xfrm>
          <a:prstGeom prst="ellipse">
            <a:avLst/>
          </a:prstGeom>
          <a:solidFill>
            <a:srgbClr val="F6E58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444" name="Oval 16"/>
          <p:cNvSpPr>
            <a:spLocks noChangeAspect="1" noChangeArrowheads="1"/>
          </p:cNvSpPr>
          <p:nvPr/>
        </p:nvSpPr>
        <p:spPr bwMode="auto">
          <a:xfrm>
            <a:off x="3854450" y="37338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45" name="Oval 16"/>
          <p:cNvSpPr>
            <a:spLocks noChangeAspect="1" noChangeArrowheads="1"/>
          </p:cNvSpPr>
          <p:nvPr/>
        </p:nvSpPr>
        <p:spPr bwMode="auto">
          <a:xfrm>
            <a:off x="3992563" y="38433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46" name="Oval 16"/>
          <p:cNvSpPr>
            <a:spLocks noChangeAspect="1" noChangeArrowheads="1"/>
          </p:cNvSpPr>
          <p:nvPr/>
        </p:nvSpPr>
        <p:spPr bwMode="auto">
          <a:xfrm>
            <a:off x="3914775" y="379571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47" name="Oval 16"/>
          <p:cNvSpPr>
            <a:spLocks noChangeAspect="1" noChangeArrowheads="1"/>
          </p:cNvSpPr>
          <p:nvPr/>
        </p:nvSpPr>
        <p:spPr bwMode="auto">
          <a:xfrm>
            <a:off x="3462338" y="38227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48" name="Oval 16"/>
          <p:cNvSpPr>
            <a:spLocks noChangeAspect="1" noChangeArrowheads="1"/>
          </p:cNvSpPr>
          <p:nvPr/>
        </p:nvSpPr>
        <p:spPr bwMode="auto">
          <a:xfrm>
            <a:off x="3968750" y="33226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49" name="Oval 16"/>
          <p:cNvSpPr>
            <a:spLocks noChangeAspect="1" noChangeArrowheads="1"/>
          </p:cNvSpPr>
          <p:nvPr/>
        </p:nvSpPr>
        <p:spPr bwMode="auto">
          <a:xfrm>
            <a:off x="3938588" y="38877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0" name="Oval 16"/>
          <p:cNvSpPr>
            <a:spLocks noChangeAspect="1" noChangeArrowheads="1"/>
          </p:cNvSpPr>
          <p:nvPr/>
        </p:nvSpPr>
        <p:spPr bwMode="auto">
          <a:xfrm>
            <a:off x="3783013" y="37830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1" name="Oval 16"/>
          <p:cNvSpPr>
            <a:spLocks noChangeAspect="1" noChangeArrowheads="1"/>
          </p:cNvSpPr>
          <p:nvPr/>
        </p:nvSpPr>
        <p:spPr bwMode="auto">
          <a:xfrm>
            <a:off x="3797300" y="39655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2" name="Oval 16"/>
          <p:cNvSpPr>
            <a:spLocks noChangeAspect="1" noChangeArrowheads="1"/>
          </p:cNvSpPr>
          <p:nvPr/>
        </p:nvSpPr>
        <p:spPr bwMode="auto">
          <a:xfrm>
            <a:off x="3851275" y="38481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3" name="Oval 16"/>
          <p:cNvSpPr>
            <a:spLocks noChangeAspect="1" noChangeArrowheads="1"/>
          </p:cNvSpPr>
          <p:nvPr/>
        </p:nvSpPr>
        <p:spPr bwMode="auto">
          <a:xfrm>
            <a:off x="3698875" y="380841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4" name="Oval 16"/>
          <p:cNvSpPr>
            <a:spLocks noChangeAspect="1" noChangeArrowheads="1"/>
          </p:cNvSpPr>
          <p:nvPr/>
        </p:nvSpPr>
        <p:spPr bwMode="auto">
          <a:xfrm>
            <a:off x="3871913" y="39354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5" name="Oval 16"/>
          <p:cNvSpPr>
            <a:spLocks noChangeAspect="1" noChangeArrowheads="1"/>
          </p:cNvSpPr>
          <p:nvPr/>
        </p:nvSpPr>
        <p:spPr bwMode="auto">
          <a:xfrm>
            <a:off x="3773488" y="38735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6" name="Oval 16"/>
          <p:cNvSpPr>
            <a:spLocks noChangeAspect="1" noChangeArrowheads="1"/>
          </p:cNvSpPr>
          <p:nvPr/>
        </p:nvSpPr>
        <p:spPr bwMode="auto">
          <a:xfrm>
            <a:off x="3614738" y="38036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7" name="Oval 16"/>
          <p:cNvSpPr>
            <a:spLocks noChangeAspect="1" noChangeArrowheads="1"/>
          </p:cNvSpPr>
          <p:nvPr/>
        </p:nvSpPr>
        <p:spPr bwMode="auto">
          <a:xfrm>
            <a:off x="3711575" y="39782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8" name="Oval 16"/>
          <p:cNvSpPr>
            <a:spLocks noChangeAspect="1" noChangeArrowheads="1"/>
          </p:cNvSpPr>
          <p:nvPr/>
        </p:nvSpPr>
        <p:spPr bwMode="auto">
          <a:xfrm>
            <a:off x="3694113" y="38973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59" name="Oval 16"/>
          <p:cNvSpPr>
            <a:spLocks noChangeAspect="1" noChangeArrowheads="1"/>
          </p:cNvSpPr>
          <p:nvPr/>
        </p:nvSpPr>
        <p:spPr bwMode="auto">
          <a:xfrm>
            <a:off x="3419475" y="36369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0" name="Oval 16"/>
          <p:cNvSpPr>
            <a:spLocks noChangeAspect="1" noChangeArrowheads="1"/>
          </p:cNvSpPr>
          <p:nvPr/>
        </p:nvSpPr>
        <p:spPr bwMode="auto">
          <a:xfrm>
            <a:off x="3533775" y="37687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1" name="Oval 16"/>
          <p:cNvSpPr>
            <a:spLocks noChangeAspect="1" noChangeArrowheads="1"/>
          </p:cNvSpPr>
          <p:nvPr/>
        </p:nvSpPr>
        <p:spPr bwMode="auto">
          <a:xfrm>
            <a:off x="3465513" y="37131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2" name="Oval 16"/>
          <p:cNvSpPr>
            <a:spLocks noChangeAspect="1" noChangeArrowheads="1"/>
          </p:cNvSpPr>
          <p:nvPr/>
        </p:nvSpPr>
        <p:spPr bwMode="auto">
          <a:xfrm>
            <a:off x="3540125" y="3867150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3" name="Oval 16"/>
          <p:cNvSpPr>
            <a:spLocks noChangeAspect="1" noChangeArrowheads="1"/>
          </p:cNvSpPr>
          <p:nvPr/>
        </p:nvSpPr>
        <p:spPr bwMode="auto">
          <a:xfrm>
            <a:off x="3625850" y="39846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4" name="Oval 16"/>
          <p:cNvSpPr>
            <a:spLocks noChangeAspect="1" noChangeArrowheads="1"/>
          </p:cNvSpPr>
          <p:nvPr/>
        </p:nvSpPr>
        <p:spPr bwMode="auto">
          <a:xfrm>
            <a:off x="3611563" y="38989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5" name="Oval 16"/>
          <p:cNvSpPr>
            <a:spLocks noChangeAspect="1" noChangeArrowheads="1"/>
          </p:cNvSpPr>
          <p:nvPr/>
        </p:nvSpPr>
        <p:spPr bwMode="auto">
          <a:xfrm>
            <a:off x="3397250" y="38687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6" name="Oval 16"/>
          <p:cNvSpPr>
            <a:spLocks noChangeAspect="1" noChangeArrowheads="1"/>
          </p:cNvSpPr>
          <p:nvPr/>
        </p:nvSpPr>
        <p:spPr bwMode="auto">
          <a:xfrm>
            <a:off x="3540125" y="39687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7" name="Oval 16"/>
          <p:cNvSpPr>
            <a:spLocks noChangeAspect="1" noChangeArrowheads="1"/>
          </p:cNvSpPr>
          <p:nvPr/>
        </p:nvSpPr>
        <p:spPr bwMode="auto">
          <a:xfrm>
            <a:off x="3468688" y="39227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8" name="Oval 16"/>
          <p:cNvSpPr>
            <a:spLocks noChangeAspect="1" noChangeArrowheads="1"/>
          </p:cNvSpPr>
          <p:nvPr/>
        </p:nvSpPr>
        <p:spPr bwMode="auto">
          <a:xfrm>
            <a:off x="3259138" y="36734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69" name="Oval 16"/>
          <p:cNvSpPr>
            <a:spLocks noChangeAspect="1" noChangeArrowheads="1"/>
          </p:cNvSpPr>
          <p:nvPr/>
        </p:nvSpPr>
        <p:spPr bwMode="auto">
          <a:xfrm>
            <a:off x="3405188" y="37655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0" name="Oval 16"/>
          <p:cNvSpPr>
            <a:spLocks noChangeAspect="1" noChangeArrowheads="1"/>
          </p:cNvSpPr>
          <p:nvPr/>
        </p:nvSpPr>
        <p:spPr bwMode="auto">
          <a:xfrm>
            <a:off x="3357563" y="36957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1" name="Oval 16"/>
          <p:cNvSpPr>
            <a:spLocks noChangeAspect="1" noChangeArrowheads="1"/>
          </p:cNvSpPr>
          <p:nvPr/>
        </p:nvSpPr>
        <p:spPr bwMode="auto">
          <a:xfrm>
            <a:off x="3233738" y="3427413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2" name="Oval 16"/>
          <p:cNvSpPr>
            <a:spLocks noChangeAspect="1" noChangeArrowheads="1"/>
          </p:cNvSpPr>
          <p:nvPr/>
        </p:nvSpPr>
        <p:spPr bwMode="auto">
          <a:xfrm>
            <a:off x="3400425" y="3554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3" name="Oval 16"/>
          <p:cNvSpPr>
            <a:spLocks noChangeAspect="1" noChangeArrowheads="1"/>
          </p:cNvSpPr>
          <p:nvPr/>
        </p:nvSpPr>
        <p:spPr bwMode="auto">
          <a:xfrm>
            <a:off x="3311525" y="35448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4" name="Oval 16"/>
          <p:cNvSpPr>
            <a:spLocks noChangeAspect="1" noChangeArrowheads="1"/>
          </p:cNvSpPr>
          <p:nvPr/>
        </p:nvSpPr>
        <p:spPr bwMode="auto">
          <a:xfrm>
            <a:off x="3257550" y="33464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5" name="Oval 16"/>
          <p:cNvSpPr>
            <a:spLocks noChangeAspect="1" noChangeArrowheads="1"/>
          </p:cNvSpPr>
          <p:nvPr/>
        </p:nvSpPr>
        <p:spPr bwMode="auto">
          <a:xfrm>
            <a:off x="3405188" y="34702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6" name="Oval 16"/>
          <p:cNvSpPr>
            <a:spLocks noChangeAspect="1" noChangeArrowheads="1"/>
          </p:cNvSpPr>
          <p:nvPr/>
        </p:nvSpPr>
        <p:spPr bwMode="auto">
          <a:xfrm>
            <a:off x="3340100" y="33861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7" name="Oval 16"/>
          <p:cNvSpPr>
            <a:spLocks noChangeAspect="1" noChangeArrowheads="1"/>
          </p:cNvSpPr>
          <p:nvPr/>
        </p:nvSpPr>
        <p:spPr bwMode="auto">
          <a:xfrm>
            <a:off x="3297238" y="32734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8" name="Oval 16"/>
          <p:cNvSpPr>
            <a:spLocks noChangeAspect="1" noChangeArrowheads="1"/>
          </p:cNvSpPr>
          <p:nvPr/>
        </p:nvSpPr>
        <p:spPr bwMode="auto">
          <a:xfrm>
            <a:off x="3443288" y="33940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79" name="Oval 16"/>
          <p:cNvSpPr>
            <a:spLocks noChangeAspect="1" noChangeArrowheads="1"/>
          </p:cNvSpPr>
          <p:nvPr/>
        </p:nvSpPr>
        <p:spPr bwMode="auto">
          <a:xfrm>
            <a:off x="3386138" y="33162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0" name="Oval 16"/>
          <p:cNvSpPr>
            <a:spLocks noChangeAspect="1" noChangeArrowheads="1"/>
          </p:cNvSpPr>
          <p:nvPr/>
        </p:nvSpPr>
        <p:spPr bwMode="auto">
          <a:xfrm>
            <a:off x="3359150" y="32131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1" name="Oval 16"/>
          <p:cNvSpPr>
            <a:spLocks noChangeAspect="1" noChangeArrowheads="1"/>
          </p:cNvSpPr>
          <p:nvPr/>
        </p:nvSpPr>
        <p:spPr bwMode="auto">
          <a:xfrm>
            <a:off x="3500438" y="33258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2" name="Oval 16"/>
          <p:cNvSpPr>
            <a:spLocks noChangeAspect="1" noChangeArrowheads="1"/>
          </p:cNvSpPr>
          <p:nvPr/>
        </p:nvSpPr>
        <p:spPr bwMode="auto">
          <a:xfrm>
            <a:off x="3448050" y="3257550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3" name="Oval 16"/>
          <p:cNvSpPr>
            <a:spLocks noChangeAspect="1" noChangeArrowheads="1"/>
          </p:cNvSpPr>
          <p:nvPr/>
        </p:nvSpPr>
        <p:spPr bwMode="auto">
          <a:xfrm>
            <a:off x="3429000" y="31623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4" name="Oval 16"/>
          <p:cNvSpPr>
            <a:spLocks noChangeAspect="1" noChangeArrowheads="1"/>
          </p:cNvSpPr>
          <p:nvPr/>
        </p:nvSpPr>
        <p:spPr bwMode="auto">
          <a:xfrm>
            <a:off x="3575050" y="32845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5" name="Oval 16"/>
          <p:cNvSpPr>
            <a:spLocks noChangeAspect="1" noChangeArrowheads="1"/>
          </p:cNvSpPr>
          <p:nvPr/>
        </p:nvSpPr>
        <p:spPr bwMode="auto">
          <a:xfrm>
            <a:off x="3590925" y="31924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6" name="Oval 16"/>
          <p:cNvSpPr>
            <a:spLocks noChangeAspect="1" noChangeArrowheads="1"/>
          </p:cNvSpPr>
          <p:nvPr/>
        </p:nvSpPr>
        <p:spPr bwMode="auto">
          <a:xfrm>
            <a:off x="3508375" y="31242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7" name="Oval 16"/>
          <p:cNvSpPr>
            <a:spLocks noChangeAspect="1" noChangeArrowheads="1"/>
          </p:cNvSpPr>
          <p:nvPr/>
        </p:nvSpPr>
        <p:spPr bwMode="auto">
          <a:xfrm>
            <a:off x="3651250" y="32623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8" name="Oval 16"/>
          <p:cNvSpPr>
            <a:spLocks noChangeAspect="1" noChangeArrowheads="1"/>
          </p:cNvSpPr>
          <p:nvPr/>
        </p:nvSpPr>
        <p:spPr bwMode="auto">
          <a:xfrm>
            <a:off x="3663950" y="31781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89" name="Oval 16"/>
          <p:cNvSpPr>
            <a:spLocks noChangeAspect="1" noChangeArrowheads="1"/>
          </p:cNvSpPr>
          <p:nvPr/>
        </p:nvSpPr>
        <p:spPr bwMode="auto">
          <a:xfrm>
            <a:off x="3592513" y="31019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0" name="Oval 16"/>
          <p:cNvSpPr>
            <a:spLocks noChangeAspect="1" noChangeArrowheads="1"/>
          </p:cNvSpPr>
          <p:nvPr/>
        </p:nvSpPr>
        <p:spPr bwMode="auto">
          <a:xfrm>
            <a:off x="3732213" y="3271838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1" name="Oval 16"/>
          <p:cNvSpPr>
            <a:spLocks noChangeAspect="1" noChangeArrowheads="1"/>
          </p:cNvSpPr>
          <p:nvPr/>
        </p:nvSpPr>
        <p:spPr bwMode="auto">
          <a:xfrm>
            <a:off x="3679825" y="31003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2" name="Oval 16"/>
          <p:cNvSpPr>
            <a:spLocks noChangeAspect="1" noChangeArrowheads="1"/>
          </p:cNvSpPr>
          <p:nvPr/>
        </p:nvSpPr>
        <p:spPr bwMode="auto">
          <a:xfrm>
            <a:off x="3811588" y="32988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3" name="Oval 16"/>
          <p:cNvSpPr>
            <a:spLocks noChangeAspect="1" noChangeArrowheads="1"/>
          </p:cNvSpPr>
          <p:nvPr/>
        </p:nvSpPr>
        <p:spPr bwMode="auto">
          <a:xfrm>
            <a:off x="3917950" y="342741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4" name="Oval 16"/>
          <p:cNvSpPr>
            <a:spLocks noChangeAspect="1" noChangeArrowheads="1"/>
          </p:cNvSpPr>
          <p:nvPr/>
        </p:nvSpPr>
        <p:spPr bwMode="auto">
          <a:xfrm>
            <a:off x="3875088" y="33528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5" name="Oval 16"/>
          <p:cNvSpPr>
            <a:spLocks noChangeAspect="1" noChangeArrowheads="1"/>
          </p:cNvSpPr>
          <p:nvPr/>
        </p:nvSpPr>
        <p:spPr bwMode="auto">
          <a:xfrm>
            <a:off x="3908425" y="36703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6" name="Oval 16"/>
          <p:cNvSpPr>
            <a:spLocks noChangeAspect="1" noChangeArrowheads="1"/>
          </p:cNvSpPr>
          <p:nvPr/>
        </p:nvSpPr>
        <p:spPr bwMode="auto">
          <a:xfrm>
            <a:off x="4037013" y="37719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7" name="Oval 16"/>
          <p:cNvSpPr>
            <a:spLocks noChangeAspect="1" noChangeArrowheads="1"/>
          </p:cNvSpPr>
          <p:nvPr/>
        </p:nvSpPr>
        <p:spPr bwMode="auto">
          <a:xfrm>
            <a:off x="3968750" y="37322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8" name="Oval 16"/>
          <p:cNvSpPr>
            <a:spLocks noChangeAspect="1" noChangeArrowheads="1"/>
          </p:cNvSpPr>
          <p:nvPr/>
        </p:nvSpPr>
        <p:spPr bwMode="auto">
          <a:xfrm>
            <a:off x="3932238" y="35909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499" name="Oval 16"/>
          <p:cNvSpPr>
            <a:spLocks noChangeAspect="1" noChangeArrowheads="1"/>
          </p:cNvSpPr>
          <p:nvPr/>
        </p:nvSpPr>
        <p:spPr bwMode="auto">
          <a:xfrm>
            <a:off x="4070350" y="3694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0" name="Oval 16"/>
          <p:cNvSpPr>
            <a:spLocks noChangeAspect="1" noChangeArrowheads="1"/>
          </p:cNvSpPr>
          <p:nvPr/>
        </p:nvSpPr>
        <p:spPr bwMode="auto">
          <a:xfrm>
            <a:off x="3997325" y="3649663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1" name="Oval 16"/>
          <p:cNvSpPr>
            <a:spLocks noChangeAspect="1" noChangeArrowheads="1"/>
          </p:cNvSpPr>
          <p:nvPr/>
        </p:nvSpPr>
        <p:spPr bwMode="auto">
          <a:xfrm>
            <a:off x="3938588" y="35099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2" name="Oval 16"/>
          <p:cNvSpPr>
            <a:spLocks noChangeAspect="1" noChangeArrowheads="1"/>
          </p:cNvSpPr>
          <p:nvPr/>
        </p:nvSpPr>
        <p:spPr bwMode="auto">
          <a:xfrm>
            <a:off x="4089400" y="36131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3" name="Oval 16"/>
          <p:cNvSpPr>
            <a:spLocks noChangeAspect="1" noChangeArrowheads="1"/>
          </p:cNvSpPr>
          <p:nvPr/>
        </p:nvSpPr>
        <p:spPr bwMode="auto">
          <a:xfrm>
            <a:off x="4014788" y="35687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4" name="Oval 16"/>
          <p:cNvSpPr>
            <a:spLocks noChangeAspect="1" noChangeArrowheads="1"/>
          </p:cNvSpPr>
          <p:nvPr/>
        </p:nvSpPr>
        <p:spPr bwMode="auto">
          <a:xfrm>
            <a:off x="4003675" y="33988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5" name="Oval 16"/>
          <p:cNvSpPr>
            <a:spLocks noChangeAspect="1" noChangeArrowheads="1"/>
          </p:cNvSpPr>
          <p:nvPr/>
        </p:nvSpPr>
        <p:spPr bwMode="auto">
          <a:xfrm>
            <a:off x="4098925" y="35369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6" name="Oval 16"/>
          <p:cNvSpPr>
            <a:spLocks noChangeAspect="1" noChangeArrowheads="1"/>
          </p:cNvSpPr>
          <p:nvPr/>
        </p:nvSpPr>
        <p:spPr bwMode="auto">
          <a:xfrm>
            <a:off x="4024313" y="34813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7" name="Oval 16"/>
          <p:cNvSpPr>
            <a:spLocks noChangeAspect="1" noChangeArrowheads="1"/>
          </p:cNvSpPr>
          <p:nvPr/>
        </p:nvSpPr>
        <p:spPr bwMode="auto">
          <a:xfrm>
            <a:off x="3838575" y="32210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8" name="Oval 16"/>
          <p:cNvSpPr>
            <a:spLocks noChangeAspect="1" noChangeArrowheads="1"/>
          </p:cNvSpPr>
          <p:nvPr/>
        </p:nvSpPr>
        <p:spPr bwMode="auto">
          <a:xfrm>
            <a:off x="3911600" y="326548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09" name="Oval 16"/>
          <p:cNvSpPr>
            <a:spLocks noChangeAspect="1" noChangeArrowheads="1"/>
          </p:cNvSpPr>
          <p:nvPr/>
        </p:nvSpPr>
        <p:spPr bwMode="auto">
          <a:xfrm>
            <a:off x="3754438" y="31877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0" name="Oval 16"/>
          <p:cNvSpPr>
            <a:spLocks noChangeAspect="1" noChangeArrowheads="1"/>
          </p:cNvSpPr>
          <p:nvPr/>
        </p:nvSpPr>
        <p:spPr bwMode="auto">
          <a:xfrm>
            <a:off x="4054475" y="32988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1" name="Oval 16"/>
          <p:cNvSpPr>
            <a:spLocks noChangeAspect="1" noChangeArrowheads="1"/>
          </p:cNvSpPr>
          <p:nvPr/>
        </p:nvSpPr>
        <p:spPr bwMode="auto">
          <a:xfrm>
            <a:off x="4110038" y="34496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2" name="Oval 16"/>
          <p:cNvSpPr>
            <a:spLocks noChangeAspect="1" noChangeArrowheads="1"/>
          </p:cNvSpPr>
          <p:nvPr/>
        </p:nvSpPr>
        <p:spPr bwMode="auto">
          <a:xfrm>
            <a:off x="4094163" y="33750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3" name="Oval 16"/>
          <p:cNvSpPr>
            <a:spLocks noChangeAspect="1" noChangeArrowheads="1"/>
          </p:cNvSpPr>
          <p:nvPr/>
        </p:nvSpPr>
        <p:spPr bwMode="auto">
          <a:xfrm>
            <a:off x="3771900" y="3106738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4" name="Oval 16"/>
          <p:cNvSpPr>
            <a:spLocks noChangeAspect="1" noChangeArrowheads="1"/>
          </p:cNvSpPr>
          <p:nvPr/>
        </p:nvSpPr>
        <p:spPr bwMode="auto">
          <a:xfrm>
            <a:off x="3925888" y="31765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5" name="Oval 16"/>
          <p:cNvSpPr>
            <a:spLocks noChangeAspect="1" noChangeArrowheads="1"/>
          </p:cNvSpPr>
          <p:nvPr/>
        </p:nvSpPr>
        <p:spPr bwMode="auto">
          <a:xfrm>
            <a:off x="3849688" y="31416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6" name="Oval 16"/>
          <p:cNvSpPr>
            <a:spLocks noChangeAspect="1" noChangeArrowheads="1"/>
          </p:cNvSpPr>
          <p:nvPr/>
        </p:nvSpPr>
        <p:spPr bwMode="auto">
          <a:xfrm>
            <a:off x="3235325" y="35925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7" name="Oval 16"/>
          <p:cNvSpPr>
            <a:spLocks noChangeAspect="1" noChangeArrowheads="1"/>
          </p:cNvSpPr>
          <p:nvPr/>
        </p:nvSpPr>
        <p:spPr bwMode="auto">
          <a:xfrm>
            <a:off x="3228975" y="35099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8" name="Oval 16"/>
          <p:cNvSpPr>
            <a:spLocks noChangeAspect="1" noChangeArrowheads="1"/>
          </p:cNvSpPr>
          <p:nvPr/>
        </p:nvSpPr>
        <p:spPr bwMode="auto">
          <a:xfrm>
            <a:off x="3290888" y="37480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19" name="Oval 16"/>
          <p:cNvSpPr>
            <a:spLocks noChangeAspect="1" noChangeArrowheads="1"/>
          </p:cNvSpPr>
          <p:nvPr/>
        </p:nvSpPr>
        <p:spPr bwMode="auto">
          <a:xfrm>
            <a:off x="3340100" y="38163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0" name="Oval 16"/>
          <p:cNvSpPr>
            <a:spLocks noChangeAspect="1" noChangeArrowheads="1"/>
          </p:cNvSpPr>
          <p:nvPr/>
        </p:nvSpPr>
        <p:spPr bwMode="auto">
          <a:xfrm>
            <a:off x="3511550" y="32162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1" name="Oval 16"/>
          <p:cNvSpPr>
            <a:spLocks noChangeAspect="1" noChangeArrowheads="1"/>
          </p:cNvSpPr>
          <p:nvPr/>
        </p:nvSpPr>
        <p:spPr bwMode="auto">
          <a:xfrm>
            <a:off x="4000500" y="32273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2" name="Oval 16"/>
          <p:cNvSpPr>
            <a:spLocks noChangeAspect="1" noChangeArrowheads="1"/>
          </p:cNvSpPr>
          <p:nvPr/>
        </p:nvSpPr>
        <p:spPr bwMode="auto">
          <a:xfrm>
            <a:off x="3325813" y="36258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3" name="Oval 16"/>
          <p:cNvSpPr>
            <a:spLocks noChangeAspect="1" noChangeArrowheads="1"/>
          </p:cNvSpPr>
          <p:nvPr/>
        </p:nvSpPr>
        <p:spPr bwMode="auto">
          <a:xfrm>
            <a:off x="3319463" y="34623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4" name="Oval 16"/>
          <p:cNvSpPr>
            <a:spLocks noChangeAspect="1" noChangeArrowheads="1"/>
          </p:cNvSpPr>
          <p:nvPr/>
        </p:nvSpPr>
        <p:spPr bwMode="auto">
          <a:xfrm>
            <a:off x="3498850" y="30353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5" name="Oval 16"/>
          <p:cNvSpPr>
            <a:spLocks noChangeAspect="1" noChangeArrowheads="1"/>
          </p:cNvSpPr>
          <p:nvPr/>
        </p:nvSpPr>
        <p:spPr bwMode="auto">
          <a:xfrm>
            <a:off x="3581400" y="301307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6" name="Oval 16"/>
          <p:cNvSpPr>
            <a:spLocks noChangeAspect="1" noChangeArrowheads="1"/>
          </p:cNvSpPr>
          <p:nvPr/>
        </p:nvSpPr>
        <p:spPr bwMode="auto">
          <a:xfrm>
            <a:off x="3670300" y="30114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7" name="Oval 16"/>
          <p:cNvSpPr>
            <a:spLocks noChangeAspect="1" noChangeArrowheads="1"/>
          </p:cNvSpPr>
          <p:nvPr/>
        </p:nvSpPr>
        <p:spPr bwMode="auto">
          <a:xfrm>
            <a:off x="3751263" y="30146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8" name="Oval 16"/>
          <p:cNvSpPr>
            <a:spLocks noChangeAspect="1" noChangeArrowheads="1"/>
          </p:cNvSpPr>
          <p:nvPr/>
        </p:nvSpPr>
        <p:spPr bwMode="auto">
          <a:xfrm>
            <a:off x="3832225" y="30321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29" name="Oval 16"/>
          <p:cNvSpPr>
            <a:spLocks noChangeAspect="1" noChangeArrowheads="1"/>
          </p:cNvSpPr>
          <p:nvPr/>
        </p:nvSpPr>
        <p:spPr bwMode="auto">
          <a:xfrm>
            <a:off x="3348038" y="31242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0" name="Oval 16"/>
          <p:cNvSpPr>
            <a:spLocks noChangeAspect="1" noChangeArrowheads="1"/>
          </p:cNvSpPr>
          <p:nvPr/>
        </p:nvSpPr>
        <p:spPr bwMode="auto">
          <a:xfrm>
            <a:off x="3187700" y="33194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1" name="Oval 16"/>
          <p:cNvSpPr>
            <a:spLocks noChangeAspect="1" noChangeArrowheads="1"/>
          </p:cNvSpPr>
          <p:nvPr/>
        </p:nvSpPr>
        <p:spPr bwMode="auto">
          <a:xfrm>
            <a:off x="3227388" y="32432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2" name="Oval 16"/>
          <p:cNvSpPr>
            <a:spLocks noChangeAspect="1" noChangeArrowheads="1"/>
          </p:cNvSpPr>
          <p:nvPr/>
        </p:nvSpPr>
        <p:spPr bwMode="auto">
          <a:xfrm>
            <a:off x="3284538" y="31813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3" name="Oval 16"/>
          <p:cNvSpPr>
            <a:spLocks noChangeAspect="1" noChangeArrowheads="1"/>
          </p:cNvSpPr>
          <p:nvPr/>
        </p:nvSpPr>
        <p:spPr bwMode="auto">
          <a:xfrm>
            <a:off x="3419475" y="30749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4" name="Oval 16"/>
          <p:cNvSpPr>
            <a:spLocks noChangeAspect="1" noChangeArrowheads="1"/>
          </p:cNvSpPr>
          <p:nvPr/>
        </p:nvSpPr>
        <p:spPr bwMode="auto">
          <a:xfrm>
            <a:off x="3914775" y="40100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5" name="Oval 16"/>
          <p:cNvSpPr>
            <a:spLocks noChangeAspect="1" noChangeArrowheads="1"/>
          </p:cNvSpPr>
          <p:nvPr/>
        </p:nvSpPr>
        <p:spPr bwMode="auto">
          <a:xfrm>
            <a:off x="3986213" y="3963988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6" name="Oval 16"/>
          <p:cNvSpPr>
            <a:spLocks noChangeAspect="1" noChangeArrowheads="1"/>
          </p:cNvSpPr>
          <p:nvPr/>
        </p:nvSpPr>
        <p:spPr bwMode="auto">
          <a:xfrm>
            <a:off x="4054475" y="390525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7" name="Oval 16"/>
          <p:cNvSpPr>
            <a:spLocks noChangeAspect="1" noChangeArrowheads="1"/>
          </p:cNvSpPr>
          <p:nvPr/>
        </p:nvSpPr>
        <p:spPr bwMode="auto">
          <a:xfrm>
            <a:off x="4100513" y="38338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8" name="Oval 16"/>
          <p:cNvSpPr>
            <a:spLocks noChangeAspect="1" noChangeArrowheads="1"/>
          </p:cNvSpPr>
          <p:nvPr/>
        </p:nvSpPr>
        <p:spPr bwMode="auto">
          <a:xfrm>
            <a:off x="4135438" y="37496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39" name="Oval 16"/>
          <p:cNvSpPr>
            <a:spLocks noChangeAspect="1" noChangeArrowheads="1"/>
          </p:cNvSpPr>
          <p:nvPr/>
        </p:nvSpPr>
        <p:spPr bwMode="auto">
          <a:xfrm>
            <a:off x="3173413" y="36449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0" name="Oval 16"/>
          <p:cNvSpPr>
            <a:spLocks noChangeAspect="1" noChangeArrowheads="1"/>
          </p:cNvSpPr>
          <p:nvPr/>
        </p:nvSpPr>
        <p:spPr bwMode="auto">
          <a:xfrm>
            <a:off x="3155950" y="34004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1" name="Oval 16"/>
          <p:cNvSpPr>
            <a:spLocks noChangeAspect="1" noChangeArrowheads="1"/>
          </p:cNvSpPr>
          <p:nvPr/>
        </p:nvSpPr>
        <p:spPr bwMode="auto">
          <a:xfrm>
            <a:off x="3149600" y="35655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2" name="Oval 16"/>
          <p:cNvSpPr>
            <a:spLocks noChangeAspect="1" noChangeArrowheads="1"/>
          </p:cNvSpPr>
          <p:nvPr/>
        </p:nvSpPr>
        <p:spPr bwMode="auto">
          <a:xfrm>
            <a:off x="3144838" y="34813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3" name="Oval 16"/>
          <p:cNvSpPr>
            <a:spLocks noChangeAspect="1" noChangeArrowheads="1"/>
          </p:cNvSpPr>
          <p:nvPr/>
        </p:nvSpPr>
        <p:spPr bwMode="auto">
          <a:xfrm>
            <a:off x="4175125" y="35925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4" name="Oval 16"/>
          <p:cNvSpPr>
            <a:spLocks noChangeAspect="1" noChangeArrowheads="1"/>
          </p:cNvSpPr>
          <p:nvPr/>
        </p:nvSpPr>
        <p:spPr bwMode="auto">
          <a:xfrm>
            <a:off x="4184650" y="35163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5" name="Oval 16"/>
          <p:cNvSpPr>
            <a:spLocks noChangeAspect="1" noChangeArrowheads="1"/>
          </p:cNvSpPr>
          <p:nvPr/>
        </p:nvSpPr>
        <p:spPr bwMode="auto">
          <a:xfrm>
            <a:off x="4140200" y="32781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6" name="Oval 16"/>
          <p:cNvSpPr>
            <a:spLocks noChangeAspect="1" noChangeArrowheads="1"/>
          </p:cNvSpPr>
          <p:nvPr/>
        </p:nvSpPr>
        <p:spPr bwMode="auto">
          <a:xfrm>
            <a:off x="4195763" y="34290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7" name="Oval 16"/>
          <p:cNvSpPr>
            <a:spLocks noChangeAspect="1" noChangeArrowheads="1"/>
          </p:cNvSpPr>
          <p:nvPr/>
        </p:nvSpPr>
        <p:spPr bwMode="auto">
          <a:xfrm>
            <a:off x="4179888" y="33543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8" name="Oval 16"/>
          <p:cNvSpPr>
            <a:spLocks noChangeAspect="1" noChangeArrowheads="1"/>
          </p:cNvSpPr>
          <p:nvPr/>
        </p:nvSpPr>
        <p:spPr bwMode="auto">
          <a:xfrm>
            <a:off x="4098925" y="32146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49" name="Oval 16"/>
          <p:cNvSpPr>
            <a:spLocks noChangeAspect="1" noChangeArrowheads="1"/>
          </p:cNvSpPr>
          <p:nvPr/>
        </p:nvSpPr>
        <p:spPr bwMode="auto">
          <a:xfrm>
            <a:off x="4046538" y="31496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0" name="Oval 16"/>
          <p:cNvSpPr>
            <a:spLocks noChangeAspect="1" noChangeArrowheads="1"/>
          </p:cNvSpPr>
          <p:nvPr/>
        </p:nvSpPr>
        <p:spPr bwMode="auto">
          <a:xfrm>
            <a:off x="3905250" y="30686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1" name="Oval 16"/>
          <p:cNvSpPr>
            <a:spLocks noChangeAspect="1" noChangeArrowheads="1"/>
          </p:cNvSpPr>
          <p:nvPr/>
        </p:nvSpPr>
        <p:spPr bwMode="auto">
          <a:xfrm>
            <a:off x="3981450" y="31019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2" name="Oval 16"/>
          <p:cNvSpPr>
            <a:spLocks noChangeAspect="1" noChangeArrowheads="1"/>
          </p:cNvSpPr>
          <p:nvPr/>
        </p:nvSpPr>
        <p:spPr bwMode="auto">
          <a:xfrm>
            <a:off x="4162425" y="36703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3" name="Oval 16"/>
          <p:cNvSpPr>
            <a:spLocks noChangeAspect="1" noChangeArrowheads="1"/>
          </p:cNvSpPr>
          <p:nvPr/>
        </p:nvSpPr>
        <p:spPr bwMode="auto">
          <a:xfrm>
            <a:off x="3425825" y="39909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4" name="Oval 16"/>
          <p:cNvSpPr>
            <a:spLocks noChangeAspect="1" noChangeArrowheads="1"/>
          </p:cNvSpPr>
          <p:nvPr/>
        </p:nvSpPr>
        <p:spPr bwMode="auto">
          <a:xfrm>
            <a:off x="3349625" y="39370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5" name="Oval 16"/>
          <p:cNvSpPr>
            <a:spLocks noChangeAspect="1" noChangeArrowheads="1"/>
          </p:cNvSpPr>
          <p:nvPr/>
        </p:nvSpPr>
        <p:spPr bwMode="auto">
          <a:xfrm>
            <a:off x="3195638" y="37179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6" name="Oval 16"/>
          <p:cNvSpPr>
            <a:spLocks noChangeAspect="1" noChangeArrowheads="1"/>
          </p:cNvSpPr>
          <p:nvPr/>
        </p:nvSpPr>
        <p:spPr bwMode="auto">
          <a:xfrm>
            <a:off x="3286125" y="38766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7" name="Oval 16"/>
          <p:cNvSpPr>
            <a:spLocks noChangeAspect="1" noChangeArrowheads="1"/>
          </p:cNvSpPr>
          <p:nvPr/>
        </p:nvSpPr>
        <p:spPr bwMode="auto">
          <a:xfrm>
            <a:off x="3240088" y="3794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8" name="Oval 16"/>
          <p:cNvSpPr>
            <a:spLocks noChangeAspect="1" noChangeArrowheads="1"/>
          </p:cNvSpPr>
          <p:nvPr/>
        </p:nvSpPr>
        <p:spPr bwMode="auto">
          <a:xfrm>
            <a:off x="3498850" y="40290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59" name="Oval 16"/>
          <p:cNvSpPr>
            <a:spLocks noChangeAspect="1" noChangeArrowheads="1"/>
          </p:cNvSpPr>
          <p:nvPr/>
        </p:nvSpPr>
        <p:spPr bwMode="auto">
          <a:xfrm>
            <a:off x="3846513" y="40465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60" name="Oval 16"/>
          <p:cNvSpPr>
            <a:spLocks noChangeAspect="1" noChangeArrowheads="1"/>
          </p:cNvSpPr>
          <p:nvPr/>
        </p:nvSpPr>
        <p:spPr bwMode="auto">
          <a:xfrm>
            <a:off x="3768725" y="406082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61" name="Oval 16"/>
          <p:cNvSpPr>
            <a:spLocks noChangeAspect="1" noChangeArrowheads="1"/>
          </p:cNvSpPr>
          <p:nvPr/>
        </p:nvSpPr>
        <p:spPr bwMode="auto">
          <a:xfrm>
            <a:off x="3671888" y="40655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62" name="Oval 16"/>
          <p:cNvSpPr>
            <a:spLocks noChangeAspect="1" noChangeArrowheads="1"/>
          </p:cNvSpPr>
          <p:nvPr/>
        </p:nvSpPr>
        <p:spPr bwMode="auto">
          <a:xfrm>
            <a:off x="3579813" y="40560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563" name="Oval 169"/>
          <p:cNvSpPr>
            <a:spLocks noChangeArrowheads="1"/>
          </p:cNvSpPr>
          <p:nvPr/>
        </p:nvSpPr>
        <p:spPr bwMode="auto">
          <a:xfrm rot="2376307">
            <a:off x="4249738" y="3976688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64" name="Oval 170"/>
          <p:cNvSpPr>
            <a:spLocks noChangeArrowheads="1"/>
          </p:cNvSpPr>
          <p:nvPr/>
        </p:nvSpPr>
        <p:spPr bwMode="auto">
          <a:xfrm rot="-1260000">
            <a:off x="4278313" y="3122613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65" name="Oval 171"/>
          <p:cNvSpPr>
            <a:spLocks noChangeArrowheads="1"/>
          </p:cNvSpPr>
          <p:nvPr/>
        </p:nvSpPr>
        <p:spPr bwMode="auto">
          <a:xfrm rot="-3203693">
            <a:off x="4113213" y="2897187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66" name="Oval 172"/>
          <p:cNvSpPr>
            <a:spLocks noChangeArrowheads="1"/>
          </p:cNvSpPr>
          <p:nvPr/>
        </p:nvSpPr>
        <p:spPr bwMode="auto">
          <a:xfrm rot="-4643693">
            <a:off x="3737769" y="2851944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67" name="Oval 173"/>
          <p:cNvSpPr>
            <a:spLocks noChangeArrowheads="1"/>
          </p:cNvSpPr>
          <p:nvPr/>
        </p:nvSpPr>
        <p:spPr bwMode="auto">
          <a:xfrm rot="4476307">
            <a:off x="3440906" y="290274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68" name="Oval 174"/>
          <p:cNvSpPr>
            <a:spLocks noChangeArrowheads="1"/>
          </p:cNvSpPr>
          <p:nvPr/>
        </p:nvSpPr>
        <p:spPr bwMode="auto">
          <a:xfrm rot="-5843693">
            <a:off x="3593306" y="2853532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69" name="Oval 175"/>
          <p:cNvSpPr>
            <a:spLocks noChangeArrowheads="1"/>
          </p:cNvSpPr>
          <p:nvPr/>
        </p:nvSpPr>
        <p:spPr bwMode="auto">
          <a:xfrm rot="-7283693">
            <a:off x="3302794" y="2980531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0" name="Oval 176"/>
          <p:cNvSpPr>
            <a:spLocks noChangeArrowheads="1"/>
          </p:cNvSpPr>
          <p:nvPr/>
        </p:nvSpPr>
        <p:spPr bwMode="auto">
          <a:xfrm rot="1956307">
            <a:off x="3205163" y="310038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1" name="Oval 177"/>
          <p:cNvSpPr>
            <a:spLocks noChangeArrowheads="1"/>
          </p:cNvSpPr>
          <p:nvPr/>
        </p:nvSpPr>
        <p:spPr bwMode="auto">
          <a:xfrm rot="1236307">
            <a:off x="3113088" y="324485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2" name="Oval 178"/>
          <p:cNvSpPr>
            <a:spLocks noChangeArrowheads="1"/>
          </p:cNvSpPr>
          <p:nvPr/>
        </p:nvSpPr>
        <p:spPr bwMode="auto">
          <a:xfrm rot="516307">
            <a:off x="3070225" y="341471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3" name="Oval 179"/>
          <p:cNvSpPr>
            <a:spLocks noChangeArrowheads="1"/>
          </p:cNvSpPr>
          <p:nvPr/>
        </p:nvSpPr>
        <p:spPr bwMode="auto">
          <a:xfrm rot="-1343693">
            <a:off x="3035300" y="3725863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4" name="Oval 184"/>
          <p:cNvSpPr>
            <a:spLocks noChangeArrowheads="1"/>
          </p:cNvSpPr>
          <p:nvPr/>
        </p:nvSpPr>
        <p:spPr bwMode="auto">
          <a:xfrm rot="3960000">
            <a:off x="3994150" y="41751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5" name="Oval 186"/>
          <p:cNvSpPr>
            <a:spLocks noChangeArrowheads="1"/>
          </p:cNvSpPr>
          <p:nvPr/>
        </p:nvSpPr>
        <p:spPr bwMode="auto">
          <a:xfrm rot="5676307">
            <a:off x="3594100" y="4191001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6" name="Oval 187"/>
          <p:cNvSpPr>
            <a:spLocks noChangeArrowheads="1"/>
          </p:cNvSpPr>
          <p:nvPr/>
        </p:nvSpPr>
        <p:spPr bwMode="auto">
          <a:xfrm rot="-2363693">
            <a:off x="3113088" y="4002088"/>
            <a:ext cx="33337" cy="1539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7" name="Oval 190"/>
          <p:cNvSpPr>
            <a:spLocks noChangeArrowheads="1"/>
          </p:cNvSpPr>
          <p:nvPr/>
        </p:nvSpPr>
        <p:spPr bwMode="auto">
          <a:xfrm rot="456307">
            <a:off x="3027363" y="332263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8" name="Oval 191"/>
          <p:cNvSpPr>
            <a:spLocks noChangeArrowheads="1"/>
          </p:cNvSpPr>
          <p:nvPr/>
        </p:nvSpPr>
        <p:spPr bwMode="auto">
          <a:xfrm rot="1716307">
            <a:off x="3073400" y="31638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79" name="Oval 194"/>
          <p:cNvSpPr>
            <a:spLocks noChangeArrowheads="1"/>
          </p:cNvSpPr>
          <p:nvPr/>
        </p:nvSpPr>
        <p:spPr bwMode="auto">
          <a:xfrm rot="7020000">
            <a:off x="3422650" y="4137026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0" name="Oval 195"/>
          <p:cNvSpPr>
            <a:spLocks noChangeArrowheads="1"/>
          </p:cNvSpPr>
          <p:nvPr/>
        </p:nvSpPr>
        <p:spPr bwMode="auto">
          <a:xfrm rot="7140000">
            <a:off x="3975100" y="28463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1" name="Oval 196"/>
          <p:cNvSpPr>
            <a:spLocks noChangeArrowheads="1"/>
          </p:cNvSpPr>
          <p:nvPr/>
        </p:nvSpPr>
        <p:spPr bwMode="auto">
          <a:xfrm rot="4956307">
            <a:off x="3641725" y="27908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2" name="Oval 197"/>
          <p:cNvSpPr>
            <a:spLocks noChangeArrowheads="1"/>
          </p:cNvSpPr>
          <p:nvPr/>
        </p:nvSpPr>
        <p:spPr bwMode="auto">
          <a:xfrm rot="2736307">
            <a:off x="4153694" y="410448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3" name="Oval 198"/>
          <p:cNvSpPr>
            <a:spLocks noChangeArrowheads="1"/>
          </p:cNvSpPr>
          <p:nvPr/>
        </p:nvSpPr>
        <p:spPr bwMode="auto">
          <a:xfrm rot="6696307">
            <a:off x="3821113" y="2806700"/>
            <a:ext cx="33338" cy="1539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4" name="Oval 199"/>
          <p:cNvSpPr>
            <a:spLocks noChangeArrowheads="1"/>
          </p:cNvSpPr>
          <p:nvPr/>
        </p:nvSpPr>
        <p:spPr bwMode="auto">
          <a:xfrm rot="4116307">
            <a:off x="3456781" y="28408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5" name="Oval 200"/>
          <p:cNvSpPr>
            <a:spLocks noChangeArrowheads="1"/>
          </p:cNvSpPr>
          <p:nvPr/>
        </p:nvSpPr>
        <p:spPr bwMode="auto">
          <a:xfrm rot="3456307">
            <a:off x="3302000" y="29003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6" name="Oval 201"/>
          <p:cNvSpPr>
            <a:spLocks noChangeArrowheads="1"/>
          </p:cNvSpPr>
          <p:nvPr/>
        </p:nvSpPr>
        <p:spPr bwMode="auto">
          <a:xfrm rot="1896307">
            <a:off x="3192463" y="3025775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7" name="Oval 203"/>
          <p:cNvSpPr>
            <a:spLocks noChangeArrowheads="1"/>
          </p:cNvSpPr>
          <p:nvPr/>
        </p:nvSpPr>
        <p:spPr bwMode="auto">
          <a:xfrm rot="6696307">
            <a:off x="3424237" y="40767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8" name="Oval 166"/>
          <p:cNvSpPr>
            <a:spLocks noChangeArrowheads="1"/>
          </p:cNvSpPr>
          <p:nvPr/>
        </p:nvSpPr>
        <p:spPr bwMode="auto">
          <a:xfrm rot="-1860000">
            <a:off x="4267200" y="2917825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89" name="Oval 168"/>
          <p:cNvSpPr>
            <a:spLocks noChangeArrowheads="1"/>
          </p:cNvSpPr>
          <p:nvPr/>
        </p:nvSpPr>
        <p:spPr bwMode="auto">
          <a:xfrm rot="1356307">
            <a:off x="4233863" y="3803650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0" name="Oval 169"/>
          <p:cNvSpPr>
            <a:spLocks noChangeArrowheads="1"/>
          </p:cNvSpPr>
          <p:nvPr/>
        </p:nvSpPr>
        <p:spPr bwMode="auto">
          <a:xfrm rot="2376307">
            <a:off x="4140200" y="39576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1" name="Oval 170"/>
          <p:cNvSpPr>
            <a:spLocks noChangeArrowheads="1"/>
          </p:cNvSpPr>
          <p:nvPr/>
        </p:nvSpPr>
        <p:spPr bwMode="auto">
          <a:xfrm rot="-2183693">
            <a:off x="4238625" y="2982913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2" name="Oval 182"/>
          <p:cNvSpPr>
            <a:spLocks noChangeArrowheads="1"/>
          </p:cNvSpPr>
          <p:nvPr/>
        </p:nvSpPr>
        <p:spPr bwMode="auto">
          <a:xfrm rot="-840000">
            <a:off x="4306888" y="3321050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3" name="Oval 183"/>
          <p:cNvSpPr>
            <a:spLocks noChangeArrowheads="1"/>
          </p:cNvSpPr>
          <p:nvPr/>
        </p:nvSpPr>
        <p:spPr bwMode="auto">
          <a:xfrm rot="-510333">
            <a:off x="2965450" y="3586163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4" name="Oval 184"/>
          <p:cNvSpPr>
            <a:spLocks noChangeArrowheads="1"/>
          </p:cNvSpPr>
          <p:nvPr/>
        </p:nvSpPr>
        <p:spPr bwMode="auto">
          <a:xfrm rot="3636307">
            <a:off x="3997325" y="40433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5" name="Oval 185"/>
          <p:cNvSpPr>
            <a:spLocks noChangeArrowheads="1"/>
          </p:cNvSpPr>
          <p:nvPr/>
        </p:nvSpPr>
        <p:spPr bwMode="auto">
          <a:xfrm rot="4476307">
            <a:off x="3818731" y="4106069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6" name="Oval 186"/>
          <p:cNvSpPr>
            <a:spLocks noChangeArrowheads="1"/>
          </p:cNvSpPr>
          <p:nvPr/>
        </p:nvSpPr>
        <p:spPr bwMode="auto">
          <a:xfrm rot="5676307">
            <a:off x="3633787" y="41322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7" name="Oval 187"/>
          <p:cNvSpPr>
            <a:spLocks noChangeArrowheads="1"/>
          </p:cNvSpPr>
          <p:nvPr/>
        </p:nvSpPr>
        <p:spPr bwMode="auto">
          <a:xfrm rot="-1920000">
            <a:off x="3132138" y="383063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8" name="Oval 188"/>
          <p:cNvSpPr>
            <a:spLocks noChangeArrowheads="1"/>
          </p:cNvSpPr>
          <p:nvPr/>
        </p:nvSpPr>
        <p:spPr bwMode="auto">
          <a:xfrm rot="-1200000">
            <a:off x="3011488" y="381793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599" name="Oval 189"/>
          <p:cNvSpPr>
            <a:spLocks noChangeArrowheads="1"/>
          </p:cNvSpPr>
          <p:nvPr/>
        </p:nvSpPr>
        <p:spPr bwMode="auto">
          <a:xfrm rot="600000">
            <a:off x="4300538" y="3719513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0" name="Oval 190"/>
          <p:cNvSpPr>
            <a:spLocks noChangeArrowheads="1"/>
          </p:cNvSpPr>
          <p:nvPr/>
        </p:nvSpPr>
        <p:spPr bwMode="auto">
          <a:xfrm rot="60000">
            <a:off x="3009900" y="349408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1" name="Oval 191"/>
          <p:cNvSpPr>
            <a:spLocks noChangeArrowheads="1"/>
          </p:cNvSpPr>
          <p:nvPr/>
        </p:nvSpPr>
        <p:spPr bwMode="auto">
          <a:xfrm rot="2220000">
            <a:off x="3109913" y="302101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2" name="Oval 192"/>
          <p:cNvSpPr>
            <a:spLocks noChangeArrowheads="1"/>
          </p:cNvSpPr>
          <p:nvPr/>
        </p:nvSpPr>
        <p:spPr bwMode="auto">
          <a:xfrm rot="1596307">
            <a:off x="4249738" y="3876675"/>
            <a:ext cx="33337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3" name="Oval 193"/>
          <p:cNvSpPr>
            <a:spLocks noChangeArrowheads="1"/>
          </p:cNvSpPr>
          <p:nvPr/>
        </p:nvSpPr>
        <p:spPr bwMode="auto">
          <a:xfrm rot="-1523693">
            <a:off x="4243388" y="318293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4" name="Oval 194"/>
          <p:cNvSpPr>
            <a:spLocks noChangeArrowheads="1"/>
          </p:cNvSpPr>
          <p:nvPr/>
        </p:nvSpPr>
        <p:spPr bwMode="auto">
          <a:xfrm rot="7356307">
            <a:off x="3242469" y="4002881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5" name="Oval 195"/>
          <p:cNvSpPr>
            <a:spLocks noChangeArrowheads="1"/>
          </p:cNvSpPr>
          <p:nvPr/>
        </p:nvSpPr>
        <p:spPr bwMode="auto">
          <a:xfrm rot="7356307">
            <a:off x="4083844" y="2993231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6" name="Oval 197"/>
          <p:cNvSpPr>
            <a:spLocks noChangeArrowheads="1"/>
          </p:cNvSpPr>
          <p:nvPr/>
        </p:nvSpPr>
        <p:spPr bwMode="auto">
          <a:xfrm rot="2736307">
            <a:off x="4118769" y="4050507"/>
            <a:ext cx="31750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7" name="Oval 198"/>
          <p:cNvSpPr>
            <a:spLocks noChangeArrowheads="1"/>
          </p:cNvSpPr>
          <p:nvPr/>
        </p:nvSpPr>
        <p:spPr bwMode="auto">
          <a:xfrm rot="6696307">
            <a:off x="3943350" y="28924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8" name="Oval 202"/>
          <p:cNvSpPr>
            <a:spLocks noChangeArrowheads="1"/>
          </p:cNvSpPr>
          <p:nvPr/>
        </p:nvSpPr>
        <p:spPr bwMode="auto">
          <a:xfrm rot="-1763693">
            <a:off x="4195763" y="30432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09" name="Oval 204"/>
          <p:cNvSpPr>
            <a:spLocks noChangeArrowheads="1"/>
          </p:cNvSpPr>
          <p:nvPr/>
        </p:nvSpPr>
        <p:spPr bwMode="auto">
          <a:xfrm rot="5436307">
            <a:off x="3790156" y="418068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0" name="Oval 205"/>
          <p:cNvSpPr>
            <a:spLocks noChangeArrowheads="1"/>
          </p:cNvSpPr>
          <p:nvPr/>
        </p:nvSpPr>
        <p:spPr bwMode="auto">
          <a:xfrm rot="4620000">
            <a:off x="3927475" y="412908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1" name="Oval 206"/>
          <p:cNvSpPr>
            <a:spLocks noChangeArrowheads="1"/>
          </p:cNvSpPr>
          <p:nvPr/>
        </p:nvSpPr>
        <p:spPr bwMode="auto">
          <a:xfrm rot="8556307">
            <a:off x="3119438" y="39227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2" name="Oval 207"/>
          <p:cNvSpPr>
            <a:spLocks noChangeArrowheads="1"/>
          </p:cNvSpPr>
          <p:nvPr/>
        </p:nvSpPr>
        <p:spPr bwMode="auto">
          <a:xfrm rot="10200000">
            <a:off x="3070225" y="3624263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3" name="Oval 190"/>
          <p:cNvSpPr>
            <a:spLocks noChangeArrowheads="1"/>
          </p:cNvSpPr>
          <p:nvPr/>
        </p:nvSpPr>
        <p:spPr bwMode="auto">
          <a:xfrm rot="456307">
            <a:off x="2954338" y="3409950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4" name="Oval 194"/>
          <p:cNvSpPr>
            <a:spLocks noChangeArrowheads="1"/>
          </p:cNvSpPr>
          <p:nvPr/>
        </p:nvSpPr>
        <p:spPr bwMode="auto">
          <a:xfrm rot="7356307">
            <a:off x="3275012" y="40846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5" name="Oval 177"/>
          <p:cNvSpPr>
            <a:spLocks noChangeArrowheads="1"/>
          </p:cNvSpPr>
          <p:nvPr/>
        </p:nvSpPr>
        <p:spPr bwMode="auto">
          <a:xfrm rot="1236307">
            <a:off x="2986088" y="3209925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6" name="Oval 175"/>
          <p:cNvSpPr>
            <a:spLocks noChangeArrowheads="1"/>
          </p:cNvSpPr>
          <p:nvPr/>
        </p:nvSpPr>
        <p:spPr bwMode="auto">
          <a:xfrm rot="-7283693">
            <a:off x="3226594" y="2870994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7" name="Oval 173"/>
          <p:cNvSpPr>
            <a:spLocks noChangeArrowheads="1"/>
          </p:cNvSpPr>
          <p:nvPr/>
        </p:nvSpPr>
        <p:spPr bwMode="auto">
          <a:xfrm rot="4476307">
            <a:off x="3431382" y="2780506"/>
            <a:ext cx="31750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8" name="Oval 172"/>
          <p:cNvSpPr>
            <a:spLocks noChangeArrowheads="1"/>
          </p:cNvSpPr>
          <p:nvPr/>
        </p:nvSpPr>
        <p:spPr bwMode="auto">
          <a:xfrm rot="-5160000">
            <a:off x="3754437" y="27352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19" name="Oval 196"/>
          <p:cNvSpPr>
            <a:spLocks noChangeArrowheads="1"/>
          </p:cNvSpPr>
          <p:nvPr/>
        </p:nvSpPr>
        <p:spPr bwMode="auto">
          <a:xfrm rot="4956307">
            <a:off x="3592512" y="27400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20" name="Oval 198"/>
          <p:cNvSpPr>
            <a:spLocks noChangeArrowheads="1"/>
          </p:cNvSpPr>
          <p:nvPr/>
        </p:nvSpPr>
        <p:spPr bwMode="auto">
          <a:xfrm rot="6696307">
            <a:off x="3936206" y="2764632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21" name="Oval 195"/>
          <p:cNvSpPr>
            <a:spLocks noChangeArrowheads="1"/>
          </p:cNvSpPr>
          <p:nvPr/>
        </p:nvSpPr>
        <p:spPr bwMode="auto">
          <a:xfrm rot="7356307">
            <a:off x="4122737" y="28368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22" name="Oval 186"/>
          <p:cNvSpPr>
            <a:spLocks noChangeArrowheads="1"/>
          </p:cNvSpPr>
          <p:nvPr/>
        </p:nvSpPr>
        <p:spPr bwMode="auto">
          <a:xfrm rot="5676307">
            <a:off x="3616325" y="42513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23" name="Oval 194"/>
          <p:cNvSpPr>
            <a:spLocks noChangeArrowheads="1"/>
          </p:cNvSpPr>
          <p:nvPr/>
        </p:nvSpPr>
        <p:spPr bwMode="auto">
          <a:xfrm rot="7020000">
            <a:off x="3445669" y="42124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24" name="Oval 204"/>
          <p:cNvSpPr>
            <a:spLocks noChangeArrowheads="1"/>
          </p:cNvSpPr>
          <p:nvPr/>
        </p:nvSpPr>
        <p:spPr bwMode="auto">
          <a:xfrm rot="5436307">
            <a:off x="3813175" y="4241801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25" name="Oval 194"/>
          <p:cNvSpPr>
            <a:spLocks noChangeArrowheads="1"/>
          </p:cNvSpPr>
          <p:nvPr/>
        </p:nvSpPr>
        <p:spPr bwMode="auto">
          <a:xfrm rot="7356307">
            <a:off x="3260725" y="415448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81" name="Pie 180"/>
          <p:cNvSpPr/>
          <p:nvPr/>
        </p:nvSpPr>
        <p:spPr bwMode="auto">
          <a:xfrm>
            <a:off x="3249613" y="111125"/>
            <a:ext cx="995362" cy="993775"/>
          </a:xfrm>
          <a:prstGeom prst="pie">
            <a:avLst>
              <a:gd name="adj1" fmla="val 0"/>
              <a:gd name="adj2" fmla="val 2520139"/>
            </a:avLst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sp>
        <p:nvSpPr>
          <p:cNvPr id="182" name="Pie 181"/>
          <p:cNvSpPr/>
          <p:nvPr/>
        </p:nvSpPr>
        <p:spPr bwMode="auto">
          <a:xfrm>
            <a:off x="3249613" y="144463"/>
            <a:ext cx="995362" cy="993775"/>
          </a:xfrm>
          <a:prstGeom prst="pie">
            <a:avLst>
              <a:gd name="adj1" fmla="val 7311941"/>
              <a:gd name="adj2" fmla="val 9935634"/>
            </a:avLst>
          </a:prstGeom>
          <a:solidFill>
            <a:schemeClr val="bg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sp>
        <p:nvSpPr>
          <p:cNvPr id="183" name="Pie 182"/>
          <p:cNvSpPr/>
          <p:nvPr/>
        </p:nvSpPr>
        <p:spPr bwMode="auto">
          <a:xfrm>
            <a:off x="3249613" y="144463"/>
            <a:ext cx="995362" cy="993775"/>
          </a:xfrm>
          <a:prstGeom prst="pie">
            <a:avLst>
              <a:gd name="adj1" fmla="val 14822263"/>
              <a:gd name="adj2" fmla="val 17850568"/>
            </a:avLst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cxnSp>
        <p:nvCxnSpPr>
          <p:cNvPr id="10629" name="Straight Connector 7"/>
          <p:cNvCxnSpPr>
            <a:cxnSpLocks noChangeShapeType="1"/>
          </p:cNvCxnSpPr>
          <p:nvPr/>
        </p:nvCxnSpPr>
        <p:spPr bwMode="auto">
          <a:xfrm flipV="1">
            <a:off x="3683000" y="111125"/>
            <a:ext cx="0" cy="333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0630" name="Straight Connector 8"/>
          <p:cNvCxnSpPr>
            <a:cxnSpLocks noChangeShapeType="1"/>
          </p:cNvCxnSpPr>
          <p:nvPr/>
        </p:nvCxnSpPr>
        <p:spPr bwMode="auto">
          <a:xfrm flipV="1">
            <a:off x="3914775" y="144463"/>
            <a:ext cx="31750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0631" name="Straight Connector 9"/>
          <p:cNvCxnSpPr>
            <a:cxnSpLocks noChangeShapeType="1"/>
          </p:cNvCxnSpPr>
          <p:nvPr/>
        </p:nvCxnSpPr>
        <p:spPr bwMode="auto">
          <a:xfrm flipV="1">
            <a:off x="3382963" y="1006475"/>
            <a:ext cx="33337" cy="333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0632" name="Straight Connector 17"/>
          <p:cNvCxnSpPr>
            <a:cxnSpLocks noChangeShapeType="1"/>
          </p:cNvCxnSpPr>
          <p:nvPr/>
        </p:nvCxnSpPr>
        <p:spPr bwMode="auto">
          <a:xfrm flipV="1">
            <a:off x="4246563" y="641350"/>
            <a:ext cx="31750" cy="333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0633" name="Straight Connector 19"/>
          <p:cNvCxnSpPr>
            <a:cxnSpLocks noChangeShapeType="1"/>
          </p:cNvCxnSpPr>
          <p:nvPr/>
        </p:nvCxnSpPr>
        <p:spPr bwMode="auto">
          <a:xfrm flipV="1">
            <a:off x="4179888" y="873125"/>
            <a:ext cx="0" cy="666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10634" name="Oval 1"/>
          <p:cNvSpPr>
            <a:spLocks noChangeArrowheads="1"/>
          </p:cNvSpPr>
          <p:nvPr/>
        </p:nvSpPr>
        <p:spPr bwMode="auto">
          <a:xfrm>
            <a:off x="3251200" y="144463"/>
            <a:ext cx="995363" cy="9937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35" name="Oval 86"/>
          <p:cNvSpPr>
            <a:spLocks noChangeArrowheads="1"/>
          </p:cNvSpPr>
          <p:nvPr/>
        </p:nvSpPr>
        <p:spPr bwMode="auto">
          <a:xfrm>
            <a:off x="3284538" y="176213"/>
            <a:ext cx="928687" cy="928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36" name="Oval 119"/>
          <p:cNvSpPr>
            <a:spLocks noChangeArrowheads="1"/>
          </p:cNvSpPr>
          <p:nvPr/>
        </p:nvSpPr>
        <p:spPr bwMode="auto">
          <a:xfrm rot="-1506640">
            <a:off x="4214813" y="3095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37" name="Oval 120"/>
          <p:cNvSpPr>
            <a:spLocks noChangeArrowheads="1"/>
          </p:cNvSpPr>
          <p:nvPr/>
        </p:nvSpPr>
        <p:spPr bwMode="auto">
          <a:xfrm rot="-2340000">
            <a:off x="4124325" y="20478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38" name="Oval 121"/>
          <p:cNvSpPr>
            <a:spLocks noChangeArrowheads="1"/>
          </p:cNvSpPr>
          <p:nvPr/>
        </p:nvSpPr>
        <p:spPr bwMode="auto">
          <a:xfrm rot="-840000">
            <a:off x="4264025" y="476250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39" name="Oval 122"/>
          <p:cNvSpPr>
            <a:spLocks noChangeArrowheads="1"/>
          </p:cNvSpPr>
          <p:nvPr/>
        </p:nvSpPr>
        <p:spPr bwMode="auto">
          <a:xfrm rot="900000">
            <a:off x="4259263" y="684213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0" name="Oval 123"/>
          <p:cNvSpPr>
            <a:spLocks noChangeArrowheads="1"/>
          </p:cNvSpPr>
          <p:nvPr/>
        </p:nvSpPr>
        <p:spPr bwMode="auto">
          <a:xfrm rot="1380000">
            <a:off x="4206875" y="841375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1" name="Oval 124"/>
          <p:cNvSpPr>
            <a:spLocks noChangeArrowheads="1"/>
          </p:cNvSpPr>
          <p:nvPr/>
        </p:nvSpPr>
        <p:spPr bwMode="auto">
          <a:xfrm rot="-3180000">
            <a:off x="4002088" y="9525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2" name="Oval 125"/>
          <p:cNvSpPr>
            <a:spLocks noChangeArrowheads="1"/>
          </p:cNvSpPr>
          <p:nvPr/>
        </p:nvSpPr>
        <p:spPr bwMode="auto">
          <a:xfrm rot="-4200000">
            <a:off x="3841750" y="44451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3" name="Oval 126"/>
          <p:cNvSpPr>
            <a:spLocks noChangeArrowheads="1"/>
          </p:cNvSpPr>
          <p:nvPr/>
        </p:nvSpPr>
        <p:spPr bwMode="auto">
          <a:xfrm rot="-5640000">
            <a:off x="3675062" y="238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4" name="Oval 127"/>
          <p:cNvSpPr>
            <a:spLocks noChangeArrowheads="1"/>
          </p:cNvSpPr>
          <p:nvPr/>
        </p:nvSpPr>
        <p:spPr bwMode="auto">
          <a:xfrm rot="3480000">
            <a:off x="3405981" y="123032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5" name="Oval 128"/>
          <p:cNvSpPr>
            <a:spLocks noChangeArrowheads="1"/>
          </p:cNvSpPr>
          <p:nvPr/>
        </p:nvSpPr>
        <p:spPr bwMode="auto">
          <a:xfrm rot="-6840000">
            <a:off x="3542506" y="8175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6" name="Oval 129"/>
          <p:cNvSpPr>
            <a:spLocks noChangeArrowheads="1"/>
          </p:cNvSpPr>
          <p:nvPr/>
        </p:nvSpPr>
        <p:spPr bwMode="auto">
          <a:xfrm rot="-8280000">
            <a:off x="3297238" y="23495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7" name="Oval 130"/>
          <p:cNvSpPr>
            <a:spLocks noChangeArrowheads="1"/>
          </p:cNvSpPr>
          <p:nvPr/>
        </p:nvSpPr>
        <p:spPr bwMode="auto">
          <a:xfrm rot="960000">
            <a:off x="3238500" y="37941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8" name="Oval 131"/>
          <p:cNvSpPr>
            <a:spLocks noChangeArrowheads="1"/>
          </p:cNvSpPr>
          <p:nvPr/>
        </p:nvSpPr>
        <p:spPr bwMode="auto">
          <a:xfrm rot="240000">
            <a:off x="3190875" y="542925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49" name="Oval 132"/>
          <p:cNvSpPr>
            <a:spLocks noChangeArrowheads="1"/>
          </p:cNvSpPr>
          <p:nvPr/>
        </p:nvSpPr>
        <p:spPr bwMode="auto">
          <a:xfrm rot="-480000">
            <a:off x="3195638" y="709613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50" name="Oval 133"/>
          <p:cNvSpPr>
            <a:spLocks noChangeArrowheads="1"/>
          </p:cNvSpPr>
          <p:nvPr/>
        </p:nvSpPr>
        <p:spPr bwMode="auto">
          <a:xfrm rot="-2340000">
            <a:off x="3362325" y="966788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51" name="Oval 134"/>
          <p:cNvSpPr>
            <a:spLocks noChangeArrowheads="1"/>
          </p:cNvSpPr>
          <p:nvPr/>
        </p:nvSpPr>
        <p:spPr bwMode="auto">
          <a:xfrm rot="-1506640">
            <a:off x="3248025" y="84931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52" name="Oval 138"/>
          <p:cNvSpPr>
            <a:spLocks noChangeArrowheads="1"/>
          </p:cNvSpPr>
          <p:nvPr/>
        </p:nvSpPr>
        <p:spPr bwMode="auto">
          <a:xfrm rot="2640000">
            <a:off x="4094163" y="9636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53" name="Oval 139"/>
          <p:cNvSpPr>
            <a:spLocks noChangeArrowheads="1"/>
          </p:cNvSpPr>
          <p:nvPr/>
        </p:nvSpPr>
        <p:spPr bwMode="auto">
          <a:xfrm rot="3480000">
            <a:off x="3935412" y="10541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54" name="Oval 140"/>
          <p:cNvSpPr>
            <a:spLocks noChangeArrowheads="1"/>
          </p:cNvSpPr>
          <p:nvPr/>
        </p:nvSpPr>
        <p:spPr bwMode="auto">
          <a:xfrm rot="4680000">
            <a:off x="3773487" y="11096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55" name="Oval 141"/>
          <p:cNvSpPr>
            <a:spLocks noChangeArrowheads="1"/>
          </p:cNvSpPr>
          <p:nvPr/>
        </p:nvSpPr>
        <p:spPr bwMode="auto">
          <a:xfrm rot="-3360000">
            <a:off x="3498056" y="10628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56" name="Oval 142"/>
          <p:cNvSpPr>
            <a:spLocks noChangeArrowheads="1"/>
          </p:cNvSpPr>
          <p:nvPr/>
        </p:nvSpPr>
        <p:spPr bwMode="auto">
          <a:xfrm rot="-4140000">
            <a:off x="3606800" y="1082676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66" name="Pie 265"/>
          <p:cNvSpPr/>
          <p:nvPr/>
        </p:nvSpPr>
        <p:spPr bwMode="auto">
          <a:xfrm rot="996307">
            <a:off x="4533900" y="120650"/>
            <a:ext cx="993775" cy="995363"/>
          </a:xfrm>
          <a:prstGeom prst="pie">
            <a:avLst>
              <a:gd name="adj1" fmla="val 0"/>
              <a:gd name="adj2" fmla="val 2520139"/>
            </a:avLst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cxnSp>
        <p:nvCxnSpPr>
          <p:cNvPr id="10658" name="Straight Connector 211"/>
          <p:cNvCxnSpPr>
            <a:cxnSpLocks noChangeShapeType="1"/>
          </p:cNvCxnSpPr>
          <p:nvPr/>
        </p:nvCxnSpPr>
        <p:spPr bwMode="auto">
          <a:xfrm rot="996307" flipV="1">
            <a:off x="5106988" y="125413"/>
            <a:ext cx="0" cy="3333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0659" name="Straight Connector 212"/>
          <p:cNvCxnSpPr>
            <a:cxnSpLocks noChangeShapeType="1"/>
          </p:cNvCxnSpPr>
          <p:nvPr/>
        </p:nvCxnSpPr>
        <p:spPr bwMode="auto">
          <a:xfrm rot="996307" flipV="1">
            <a:off x="5319713" y="228600"/>
            <a:ext cx="33337" cy="333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0660" name="Straight Connector 213"/>
          <p:cNvCxnSpPr>
            <a:cxnSpLocks noChangeShapeType="1"/>
          </p:cNvCxnSpPr>
          <p:nvPr/>
        </p:nvCxnSpPr>
        <p:spPr bwMode="auto">
          <a:xfrm rot="996307" flipV="1">
            <a:off x="4564063" y="901700"/>
            <a:ext cx="33337" cy="333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0661" name="Straight Connector 214"/>
          <p:cNvCxnSpPr>
            <a:cxnSpLocks noChangeShapeType="1"/>
          </p:cNvCxnSpPr>
          <p:nvPr/>
        </p:nvCxnSpPr>
        <p:spPr bwMode="auto">
          <a:xfrm rot="996307" flipV="1">
            <a:off x="5494338" y="800100"/>
            <a:ext cx="34925" cy="31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0662" name="Straight Connector 215"/>
          <p:cNvCxnSpPr>
            <a:cxnSpLocks noChangeShapeType="1"/>
          </p:cNvCxnSpPr>
          <p:nvPr/>
        </p:nvCxnSpPr>
        <p:spPr bwMode="auto">
          <a:xfrm rot="996307" flipV="1">
            <a:off x="5360988" y="998538"/>
            <a:ext cx="0" cy="650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10663" name="Oval 217"/>
          <p:cNvSpPr>
            <a:spLocks noChangeArrowheads="1"/>
          </p:cNvSpPr>
          <p:nvPr/>
        </p:nvSpPr>
        <p:spPr bwMode="auto">
          <a:xfrm rot="996307">
            <a:off x="4560888" y="188913"/>
            <a:ext cx="928687" cy="928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64" name="Oval 165"/>
          <p:cNvSpPr>
            <a:spLocks noChangeArrowheads="1"/>
          </p:cNvSpPr>
          <p:nvPr/>
        </p:nvSpPr>
        <p:spPr bwMode="auto">
          <a:xfrm rot="-510333">
            <a:off x="5543550" y="46990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65" name="Oval 166"/>
          <p:cNvSpPr>
            <a:spLocks noChangeArrowheads="1"/>
          </p:cNvSpPr>
          <p:nvPr/>
        </p:nvSpPr>
        <p:spPr bwMode="auto">
          <a:xfrm rot="-1343693">
            <a:off x="5486400" y="34290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66" name="Oval 167"/>
          <p:cNvSpPr>
            <a:spLocks noChangeArrowheads="1"/>
          </p:cNvSpPr>
          <p:nvPr/>
        </p:nvSpPr>
        <p:spPr bwMode="auto">
          <a:xfrm rot="156307">
            <a:off x="5543550" y="642938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67" name="Oval 168"/>
          <p:cNvSpPr>
            <a:spLocks noChangeArrowheads="1"/>
          </p:cNvSpPr>
          <p:nvPr/>
        </p:nvSpPr>
        <p:spPr bwMode="auto">
          <a:xfrm rot="1680000">
            <a:off x="5476875" y="836613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68" name="Oval 169"/>
          <p:cNvSpPr>
            <a:spLocks noChangeArrowheads="1"/>
          </p:cNvSpPr>
          <p:nvPr/>
        </p:nvSpPr>
        <p:spPr bwMode="auto">
          <a:xfrm rot="2376307">
            <a:off x="5384800" y="97790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69" name="Oval 170"/>
          <p:cNvSpPr>
            <a:spLocks noChangeArrowheads="1"/>
          </p:cNvSpPr>
          <p:nvPr/>
        </p:nvSpPr>
        <p:spPr bwMode="auto">
          <a:xfrm rot="-2183693">
            <a:off x="5408613" y="20320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0" name="Oval 171"/>
          <p:cNvSpPr>
            <a:spLocks noChangeArrowheads="1"/>
          </p:cNvSpPr>
          <p:nvPr/>
        </p:nvSpPr>
        <p:spPr bwMode="auto">
          <a:xfrm rot="-3203693">
            <a:off x="5284788" y="90487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1" name="Oval 172"/>
          <p:cNvSpPr>
            <a:spLocks noChangeArrowheads="1"/>
          </p:cNvSpPr>
          <p:nvPr/>
        </p:nvSpPr>
        <p:spPr bwMode="auto">
          <a:xfrm rot="-4643693">
            <a:off x="5134769" y="27781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2" name="Oval 173"/>
          <p:cNvSpPr>
            <a:spLocks noChangeArrowheads="1"/>
          </p:cNvSpPr>
          <p:nvPr/>
        </p:nvSpPr>
        <p:spPr bwMode="auto">
          <a:xfrm rot="4476307">
            <a:off x="4822825" y="60326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3" name="Oval 174"/>
          <p:cNvSpPr>
            <a:spLocks noChangeArrowheads="1"/>
          </p:cNvSpPr>
          <p:nvPr/>
        </p:nvSpPr>
        <p:spPr bwMode="auto">
          <a:xfrm rot="-5843693">
            <a:off x="4971256" y="29370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4" name="Oval 175"/>
          <p:cNvSpPr>
            <a:spLocks noChangeArrowheads="1"/>
          </p:cNvSpPr>
          <p:nvPr/>
        </p:nvSpPr>
        <p:spPr bwMode="auto">
          <a:xfrm rot="-7283693">
            <a:off x="4684712" y="1365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5" name="Oval 176"/>
          <p:cNvSpPr>
            <a:spLocks noChangeArrowheads="1"/>
          </p:cNvSpPr>
          <p:nvPr/>
        </p:nvSpPr>
        <p:spPr bwMode="auto">
          <a:xfrm rot="1956307">
            <a:off x="4587875" y="257175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6" name="Oval 177"/>
          <p:cNvSpPr>
            <a:spLocks noChangeArrowheads="1"/>
          </p:cNvSpPr>
          <p:nvPr/>
        </p:nvSpPr>
        <p:spPr bwMode="auto">
          <a:xfrm rot="1236307">
            <a:off x="4494213" y="4016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7" name="Oval 178"/>
          <p:cNvSpPr>
            <a:spLocks noChangeArrowheads="1"/>
          </p:cNvSpPr>
          <p:nvPr/>
        </p:nvSpPr>
        <p:spPr bwMode="auto">
          <a:xfrm rot="516307">
            <a:off x="4448175" y="5508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8" name="Oval 179"/>
          <p:cNvSpPr>
            <a:spLocks noChangeArrowheads="1"/>
          </p:cNvSpPr>
          <p:nvPr/>
        </p:nvSpPr>
        <p:spPr bwMode="auto">
          <a:xfrm rot="-1343693">
            <a:off x="4529138" y="8524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79" name="Oval 180"/>
          <p:cNvSpPr>
            <a:spLocks noChangeArrowheads="1"/>
          </p:cNvSpPr>
          <p:nvPr/>
        </p:nvSpPr>
        <p:spPr bwMode="auto">
          <a:xfrm rot="-510333">
            <a:off x="4465638" y="7032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80" name="Oval 184"/>
          <p:cNvSpPr>
            <a:spLocks noChangeArrowheads="1"/>
          </p:cNvSpPr>
          <p:nvPr/>
        </p:nvSpPr>
        <p:spPr bwMode="auto">
          <a:xfrm rot="3636307">
            <a:off x="5241131" y="1062832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81" name="Oval 185"/>
          <p:cNvSpPr>
            <a:spLocks noChangeArrowheads="1"/>
          </p:cNvSpPr>
          <p:nvPr/>
        </p:nvSpPr>
        <p:spPr bwMode="auto">
          <a:xfrm rot="4476307">
            <a:off x="5064125" y="1103313"/>
            <a:ext cx="33337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82" name="Oval 186"/>
          <p:cNvSpPr>
            <a:spLocks noChangeArrowheads="1"/>
          </p:cNvSpPr>
          <p:nvPr/>
        </p:nvSpPr>
        <p:spPr bwMode="auto">
          <a:xfrm rot="5676307">
            <a:off x="4891881" y="1112045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83" name="Oval 187"/>
          <p:cNvSpPr>
            <a:spLocks noChangeArrowheads="1"/>
          </p:cNvSpPr>
          <p:nvPr/>
        </p:nvSpPr>
        <p:spPr bwMode="auto">
          <a:xfrm rot="-2363693">
            <a:off x="4630738" y="982663"/>
            <a:ext cx="33337" cy="1539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84" name="Oval 188"/>
          <p:cNvSpPr>
            <a:spLocks noChangeArrowheads="1"/>
          </p:cNvSpPr>
          <p:nvPr/>
        </p:nvSpPr>
        <p:spPr bwMode="auto">
          <a:xfrm rot="-3240000">
            <a:off x="4748212" y="104457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85" name="Oval 197"/>
          <p:cNvSpPr>
            <a:spLocks noChangeArrowheads="1"/>
          </p:cNvSpPr>
          <p:nvPr/>
        </p:nvSpPr>
        <p:spPr bwMode="auto">
          <a:xfrm rot="2940000">
            <a:off x="5375275" y="684213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86" name="Oval 204"/>
          <p:cNvSpPr>
            <a:spLocks noChangeArrowheads="1"/>
          </p:cNvSpPr>
          <p:nvPr/>
        </p:nvSpPr>
        <p:spPr bwMode="auto">
          <a:xfrm rot="5436307">
            <a:off x="5320506" y="8008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687" name="Oval 16"/>
          <p:cNvSpPr>
            <a:spLocks noChangeAspect="1" noChangeArrowheads="1"/>
          </p:cNvSpPr>
          <p:nvPr/>
        </p:nvSpPr>
        <p:spPr bwMode="auto">
          <a:xfrm>
            <a:off x="4032250" y="9080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88" name="Oval 16"/>
          <p:cNvSpPr>
            <a:spLocks noChangeAspect="1" noChangeArrowheads="1"/>
          </p:cNvSpPr>
          <p:nvPr/>
        </p:nvSpPr>
        <p:spPr bwMode="auto">
          <a:xfrm>
            <a:off x="3954463" y="8604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89" name="Oval 16"/>
          <p:cNvSpPr>
            <a:spLocks noChangeAspect="1" noChangeArrowheads="1"/>
          </p:cNvSpPr>
          <p:nvPr/>
        </p:nvSpPr>
        <p:spPr bwMode="auto">
          <a:xfrm>
            <a:off x="3502025" y="88741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0" name="Oval 16"/>
          <p:cNvSpPr>
            <a:spLocks noChangeAspect="1" noChangeArrowheads="1"/>
          </p:cNvSpPr>
          <p:nvPr/>
        </p:nvSpPr>
        <p:spPr bwMode="auto">
          <a:xfrm>
            <a:off x="4010025" y="38576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1" name="Oval 16"/>
          <p:cNvSpPr>
            <a:spLocks noChangeAspect="1" noChangeArrowheads="1"/>
          </p:cNvSpPr>
          <p:nvPr/>
        </p:nvSpPr>
        <p:spPr bwMode="auto">
          <a:xfrm>
            <a:off x="3978275" y="9525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2" name="Oval 16"/>
          <p:cNvSpPr>
            <a:spLocks noChangeAspect="1" noChangeArrowheads="1"/>
          </p:cNvSpPr>
          <p:nvPr/>
        </p:nvSpPr>
        <p:spPr bwMode="auto">
          <a:xfrm>
            <a:off x="3836988" y="10302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3" name="Oval 16"/>
          <p:cNvSpPr>
            <a:spLocks noChangeAspect="1" noChangeArrowheads="1"/>
          </p:cNvSpPr>
          <p:nvPr/>
        </p:nvSpPr>
        <p:spPr bwMode="auto">
          <a:xfrm>
            <a:off x="3890963" y="9128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4" name="Oval 16"/>
          <p:cNvSpPr>
            <a:spLocks noChangeAspect="1" noChangeArrowheads="1"/>
          </p:cNvSpPr>
          <p:nvPr/>
        </p:nvSpPr>
        <p:spPr bwMode="auto">
          <a:xfrm>
            <a:off x="3911600" y="9985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5" name="Oval 16"/>
          <p:cNvSpPr>
            <a:spLocks noChangeAspect="1" noChangeArrowheads="1"/>
          </p:cNvSpPr>
          <p:nvPr/>
        </p:nvSpPr>
        <p:spPr bwMode="auto">
          <a:xfrm>
            <a:off x="3813175" y="9382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6" name="Oval 16"/>
          <p:cNvSpPr>
            <a:spLocks noChangeAspect="1" noChangeArrowheads="1"/>
          </p:cNvSpPr>
          <p:nvPr/>
        </p:nvSpPr>
        <p:spPr bwMode="auto">
          <a:xfrm>
            <a:off x="3751263" y="10414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7" name="Oval 16"/>
          <p:cNvSpPr>
            <a:spLocks noChangeAspect="1" noChangeArrowheads="1"/>
          </p:cNvSpPr>
          <p:nvPr/>
        </p:nvSpPr>
        <p:spPr bwMode="auto">
          <a:xfrm>
            <a:off x="3733800" y="9604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8" name="Oval 16"/>
          <p:cNvSpPr>
            <a:spLocks noChangeAspect="1" noChangeArrowheads="1"/>
          </p:cNvSpPr>
          <p:nvPr/>
        </p:nvSpPr>
        <p:spPr bwMode="auto">
          <a:xfrm>
            <a:off x="3579813" y="9318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699" name="Oval 16"/>
          <p:cNvSpPr>
            <a:spLocks noChangeAspect="1" noChangeArrowheads="1"/>
          </p:cNvSpPr>
          <p:nvPr/>
        </p:nvSpPr>
        <p:spPr bwMode="auto">
          <a:xfrm>
            <a:off x="3665538" y="10493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0" name="Oval 16"/>
          <p:cNvSpPr>
            <a:spLocks noChangeAspect="1" noChangeArrowheads="1"/>
          </p:cNvSpPr>
          <p:nvPr/>
        </p:nvSpPr>
        <p:spPr bwMode="auto">
          <a:xfrm>
            <a:off x="3651250" y="96202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1" name="Oval 16"/>
          <p:cNvSpPr>
            <a:spLocks noChangeAspect="1" noChangeArrowheads="1"/>
          </p:cNvSpPr>
          <p:nvPr/>
        </p:nvSpPr>
        <p:spPr bwMode="auto">
          <a:xfrm>
            <a:off x="3436938" y="9334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2" name="Oval 16"/>
          <p:cNvSpPr>
            <a:spLocks noChangeAspect="1" noChangeArrowheads="1"/>
          </p:cNvSpPr>
          <p:nvPr/>
        </p:nvSpPr>
        <p:spPr bwMode="auto">
          <a:xfrm>
            <a:off x="3579813" y="10334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3" name="Oval 16"/>
          <p:cNvSpPr>
            <a:spLocks noChangeAspect="1" noChangeArrowheads="1"/>
          </p:cNvSpPr>
          <p:nvPr/>
        </p:nvSpPr>
        <p:spPr bwMode="auto">
          <a:xfrm>
            <a:off x="3508375" y="9874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4" name="Oval 16"/>
          <p:cNvSpPr>
            <a:spLocks noChangeAspect="1" noChangeArrowheads="1"/>
          </p:cNvSpPr>
          <p:nvPr/>
        </p:nvSpPr>
        <p:spPr bwMode="auto">
          <a:xfrm>
            <a:off x="3290888" y="7381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5" name="Oval 16"/>
          <p:cNvSpPr>
            <a:spLocks noChangeAspect="1" noChangeArrowheads="1"/>
          </p:cNvSpPr>
          <p:nvPr/>
        </p:nvSpPr>
        <p:spPr bwMode="auto">
          <a:xfrm>
            <a:off x="3444875" y="8286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6" name="Oval 16"/>
          <p:cNvSpPr>
            <a:spLocks noChangeAspect="1" noChangeArrowheads="1"/>
          </p:cNvSpPr>
          <p:nvPr/>
        </p:nvSpPr>
        <p:spPr bwMode="auto">
          <a:xfrm>
            <a:off x="3397250" y="75882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7" name="Oval 16"/>
          <p:cNvSpPr>
            <a:spLocks noChangeAspect="1" noChangeArrowheads="1"/>
          </p:cNvSpPr>
          <p:nvPr/>
        </p:nvSpPr>
        <p:spPr bwMode="auto">
          <a:xfrm>
            <a:off x="3273425" y="4921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8" name="Oval 16"/>
          <p:cNvSpPr>
            <a:spLocks noChangeAspect="1" noChangeArrowheads="1"/>
          </p:cNvSpPr>
          <p:nvPr/>
        </p:nvSpPr>
        <p:spPr bwMode="auto">
          <a:xfrm>
            <a:off x="3351213" y="6096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09" name="Oval 16"/>
          <p:cNvSpPr>
            <a:spLocks noChangeAspect="1" noChangeArrowheads="1"/>
          </p:cNvSpPr>
          <p:nvPr/>
        </p:nvSpPr>
        <p:spPr bwMode="auto">
          <a:xfrm>
            <a:off x="3297238" y="4111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0" name="Oval 16"/>
          <p:cNvSpPr>
            <a:spLocks noChangeAspect="1" noChangeArrowheads="1"/>
          </p:cNvSpPr>
          <p:nvPr/>
        </p:nvSpPr>
        <p:spPr bwMode="auto">
          <a:xfrm>
            <a:off x="3379788" y="4508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1" name="Oval 16"/>
          <p:cNvSpPr>
            <a:spLocks noChangeAspect="1" noChangeArrowheads="1"/>
          </p:cNvSpPr>
          <p:nvPr/>
        </p:nvSpPr>
        <p:spPr bwMode="auto">
          <a:xfrm>
            <a:off x="3336925" y="3381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2" name="Oval 16"/>
          <p:cNvSpPr>
            <a:spLocks noChangeAspect="1" noChangeArrowheads="1"/>
          </p:cNvSpPr>
          <p:nvPr/>
        </p:nvSpPr>
        <p:spPr bwMode="auto">
          <a:xfrm>
            <a:off x="3425825" y="379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3" name="Oval 16"/>
          <p:cNvSpPr>
            <a:spLocks noChangeAspect="1" noChangeArrowheads="1"/>
          </p:cNvSpPr>
          <p:nvPr/>
        </p:nvSpPr>
        <p:spPr bwMode="auto">
          <a:xfrm>
            <a:off x="3400425" y="2778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4" name="Oval 16"/>
          <p:cNvSpPr>
            <a:spLocks noChangeAspect="1" noChangeArrowheads="1"/>
          </p:cNvSpPr>
          <p:nvPr/>
        </p:nvSpPr>
        <p:spPr bwMode="auto">
          <a:xfrm>
            <a:off x="3487738" y="3222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5" name="Oval 16"/>
          <p:cNvSpPr>
            <a:spLocks noChangeAspect="1" noChangeArrowheads="1"/>
          </p:cNvSpPr>
          <p:nvPr/>
        </p:nvSpPr>
        <p:spPr bwMode="auto">
          <a:xfrm>
            <a:off x="3468688" y="2270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6" name="Oval 16"/>
          <p:cNvSpPr>
            <a:spLocks noChangeAspect="1" noChangeArrowheads="1"/>
          </p:cNvSpPr>
          <p:nvPr/>
        </p:nvSpPr>
        <p:spPr bwMode="auto">
          <a:xfrm>
            <a:off x="3630613" y="2571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7" name="Oval 16"/>
          <p:cNvSpPr>
            <a:spLocks noChangeAspect="1" noChangeArrowheads="1"/>
          </p:cNvSpPr>
          <p:nvPr/>
        </p:nvSpPr>
        <p:spPr bwMode="auto">
          <a:xfrm>
            <a:off x="3548063" y="1889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8" name="Oval 16"/>
          <p:cNvSpPr>
            <a:spLocks noChangeAspect="1" noChangeArrowheads="1"/>
          </p:cNvSpPr>
          <p:nvPr/>
        </p:nvSpPr>
        <p:spPr bwMode="auto">
          <a:xfrm>
            <a:off x="3703638" y="2428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19" name="Oval 16"/>
          <p:cNvSpPr>
            <a:spLocks noChangeAspect="1" noChangeArrowheads="1"/>
          </p:cNvSpPr>
          <p:nvPr/>
        </p:nvSpPr>
        <p:spPr bwMode="auto">
          <a:xfrm>
            <a:off x="3632200" y="1666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0" name="Oval 16"/>
          <p:cNvSpPr>
            <a:spLocks noChangeAspect="1" noChangeArrowheads="1"/>
          </p:cNvSpPr>
          <p:nvPr/>
        </p:nvSpPr>
        <p:spPr bwMode="auto">
          <a:xfrm>
            <a:off x="3719513" y="1651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1" name="Oval 16"/>
          <p:cNvSpPr>
            <a:spLocks noChangeAspect="1" noChangeArrowheads="1"/>
          </p:cNvSpPr>
          <p:nvPr/>
        </p:nvSpPr>
        <p:spPr bwMode="auto">
          <a:xfrm>
            <a:off x="4076700" y="8366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2" name="Oval 16"/>
          <p:cNvSpPr>
            <a:spLocks noChangeAspect="1" noChangeArrowheads="1"/>
          </p:cNvSpPr>
          <p:nvPr/>
        </p:nvSpPr>
        <p:spPr bwMode="auto">
          <a:xfrm>
            <a:off x="4008438" y="7969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3" name="Oval 16"/>
          <p:cNvSpPr>
            <a:spLocks noChangeAspect="1" noChangeArrowheads="1"/>
          </p:cNvSpPr>
          <p:nvPr/>
        </p:nvSpPr>
        <p:spPr bwMode="auto">
          <a:xfrm>
            <a:off x="4110038" y="7588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4" name="Oval 16"/>
          <p:cNvSpPr>
            <a:spLocks noChangeAspect="1" noChangeArrowheads="1"/>
          </p:cNvSpPr>
          <p:nvPr/>
        </p:nvSpPr>
        <p:spPr bwMode="auto">
          <a:xfrm>
            <a:off x="4037013" y="71437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5" name="Oval 16"/>
          <p:cNvSpPr>
            <a:spLocks noChangeAspect="1" noChangeArrowheads="1"/>
          </p:cNvSpPr>
          <p:nvPr/>
        </p:nvSpPr>
        <p:spPr bwMode="auto">
          <a:xfrm>
            <a:off x="4129088" y="6778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6" name="Oval 16"/>
          <p:cNvSpPr>
            <a:spLocks noChangeAspect="1" noChangeArrowheads="1"/>
          </p:cNvSpPr>
          <p:nvPr/>
        </p:nvSpPr>
        <p:spPr bwMode="auto">
          <a:xfrm>
            <a:off x="4054475" y="633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7" name="Oval 16"/>
          <p:cNvSpPr>
            <a:spLocks noChangeAspect="1" noChangeArrowheads="1"/>
          </p:cNvSpPr>
          <p:nvPr/>
        </p:nvSpPr>
        <p:spPr bwMode="auto">
          <a:xfrm>
            <a:off x="4043363" y="4635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8" name="Oval 16"/>
          <p:cNvSpPr>
            <a:spLocks noChangeAspect="1" noChangeArrowheads="1"/>
          </p:cNvSpPr>
          <p:nvPr/>
        </p:nvSpPr>
        <p:spPr bwMode="auto">
          <a:xfrm>
            <a:off x="4138613" y="6016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29" name="Oval 16"/>
          <p:cNvSpPr>
            <a:spLocks noChangeAspect="1" noChangeArrowheads="1"/>
          </p:cNvSpPr>
          <p:nvPr/>
        </p:nvSpPr>
        <p:spPr bwMode="auto">
          <a:xfrm>
            <a:off x="4064000" y="5461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0" name="Oval 16"/>
          <p:cNvSpPr>
            <a:spLocks noChangeAspect="1" noChangeArrowheads="1"/>
          </p:cNvSpPr>
          <p:nvPr/>
        </p:nvSpPr>
        <p:spPr bwMode="auto">
          <a:xfrm>
            <a:off x="3878263" y="2857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1" name="Oval 16"/>
          <p:cNvSpPr>
            <a:spLocks noChangeAspect="1" noChangeArrowheads="1"/>
          </p:cNvSpPr>
          <p:nvPr/>
        </p:nvSpPr>
        <p:spPr bwMode="auto">
          <a:xfrm>
            <a:off x="3951288" y="328613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2" name="Oval 16"/>
          <p:cNvSpPr>
            <a:spLocks noChangeAspect="1" noChangeArrowheads="1"/>
          </p:cNvSpPr>
          <p:nvPr/>
        </p:nvSpPr>
        <p:spPr bwMode="auto">
          <a:xfrm>
            <a:off x="3794125" y="252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3" name="Oval 16"/>
          <p:cNvSpPr>
            <a:spLocks noChangeAspect="1" noChangeArrowheads="1"/>
          </p:cNvSpPr>
          <p:nvPr/>
        </p:nvSpPr>
        <p:spPr bwMode="auto">
          <a:xfrm>
            <a:off x="4094163" y="361950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4" name="Oval 16"/>
          <p:cNvSpPr>
            <a:spLocks noChangeAspect="1" noChangeArrowheads="1"/>
          </p:cNvSpPr>
          <p:nvPr/>
        </p:nvSpPr>
        <p:spPr bwMode="auto">
          <a:xfrm>
            <a:off x="4149725" y="5143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5" name="Oval 16"/>
          <p:cNvSpPr>
            <a:spLocks noChangeAspect="1" noChangeArrowheads="1"/>
          </p:cNvSpPr>
          <p:nvPr/>
        </p:nvSpPr>
        <p:spPr bwMode="auto">
          <a:xfrm>
            <a:off x="4133850" y="4397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6" name="Oval 16"/>
          <p:cNvSpPr>
            <a:spLocks noChangeAspect="1" noChangeArrowheads="1"/>
          </p:cNvSpPr>
          <p:nvPr/>
        </p:nvSpPr>
        <p:spPr bwMode="auto">
          <a:xfrm>
            <a:off x="3811588" y="1714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7" name="Oval 16"/>
          <p:cNvSpPr>
            <a:spLocks noChangeAspect="1" noChangeArrowheads="1"/>
          </p:cNvSpPr>
          <p:nvPr/>
        </p:nvSpPr>
        <p:spPr bwMode="auto">
          <a:xfrm>
            <a:off x="3965575" y="2413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8" name="Oval 16"/>
          <p:cNvSpPr>
            <a:spLocks noChangeAspect="1" noChangeArrowheads="1"/>
          </p:cNvSpPr>
          <p:nvPr/>
        </p:nvSpPr>
        <p:spPr bwMode="auto">
          <a:xfrm>
            <a:off x="3889375" y="2047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39" name="Oval 16"/>
          <p:cNvSpPr>
            <a:spLocks noChangeAspect="1" noChangeArrowheads="1"/>
          </p:cNvSpPr>
          <p:nvPr/>
        </p:nvSpPr>
        <p:spPr bwMode="auto">
          <a:xfrm>
            <a:off x="3267075" y="6572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0" name="Oval 16"/>
          <p:cNvSpPr>
            <a:spLocks noChangeAspect="1" noChangeArrowheads="1"/>
          </p:cNvSpPr>
          <p:nvPr/>
        </p:nvSpPr>
        <p:spPr bwMode="auto">
          <a:xfrm>
            <a:off x="3260725" y="5730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1" name="Oval 16"/>
          <p:cNvSpPr>
            <a:spLocks noChangeAspect="1" noChangeArrowheads="1"/>
          </p:cNvSpPr>
          <p:nvPr/>
        </p:nvSpPr>
        <p:spPr bwMode="auto">
          <a:xfrm>
            <a:off x="3327400" y="81121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2" name="Oval 16"/>
          <p:cNvSpPr>
            <a:spLocks noChangeAspect="1" noChangeArrowheads="1"/>
          </p:cNvSpPr>
          <p:nvPr/>
        </p:nvSpPr>
        <p:spPr bwMode="auto">
          <a:xfrm>
            <a:off x="3379788" y="8810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3" name="Oval 16"/>
          <p:cNvSpPr>
            <a:spLocks noChangeAspect="1" noChangeArrowheads="1"/>
          </p:cNvSpPr>
          <p:nvPr/>
        </p:nvSpPr>
        <p:spPr bwMode="auto">
          <a:xfrm>
            <a:off x="3551238" y="2809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4" name="Oval 16"/>
          <p:cNvSpPr>
            <a:spLocks noChangeAspect="1" noChangeArrowheads="1"/>
          </p:cNvSpPr>
          <p:nvPr/>
        </p:nvSpPr>
        <p:spPr bwMode="auto">
          <a:xfrm>
            <a:off x="4040188" y="2921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5" name="Oval 16"/>
          <p:cNvSpPr>
            <a:spLocks noChangeAspect="1" noChangeArrowheads="1"/>
          </p:cNvSpPr>
          <p:nvPr/>
        </p:nvSpPr>
        <p:spPr bwMode="auto">
          <a:xfrm>
            <a:off x="3365500" y="6905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6" name="Oval 16"/>
          <p:cNvSpPr>
            <a:spLocks noChangeAspect="1" noChangeArrowheads="1"/>
          </p:cNvSpPr>
          <p:nvPr/>
        </p:nvSpPr>
        <p:spPr bwMode="auto">
          <a:xfrm>
            <a:off x="3359150" y="5270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7" name="Oval 16"/>
          <p:cNvSpPr>
            <a:spLocks noChangeAspect="1" noChangeArrowheads="1"/>
          </p:cNvSpPr>
          <p:nvPr/>
        </p:nvSpPr>
        <p:spPr bwMode="auto">
          <a:xfrm>
            <a:off x="5311775" y="9191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8" name="Oval 16"/>
          <p:cNvSpPr>
            <a:spLocks noChangeAspect="1" noChangeArrowheads="1"/>
          </p:cNvSpPr>
          <p:nvPr/>
        </p:nvSpPr>
        <p:spPr bwMode="auto">
          <a:xfrm>
            <a:off x="5233988" y="873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49" name="Oval 16"/>
          <p:cNvSpPr>
            <a:spLocks noChangeAspect="1" noChangeArrowheads="1"/>
          </p:cNvSpPr>
          <p:nvPr/>
        </p:nvSpPr>
        <p:spPr bwMode="auto">
          <a:xfrm>
            <a:off x="4781550" y="900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0" name="Oval 16"/>
          <p:cNvSpPr>
            <a:spLocks noChangeAspect="1" noChangeArrowheads="1"/>
          </p:cNvSpPr>
          <p:nvPr/>
        </p:nvSpPr>
        <p:spPr bwMode="auto">
          <a:xfrm>
            <a:off x="5287963" y="3984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1" name="Oval 16"/>
          <p:cNvSpPr>
            <a:spLocks noChangeAspect="1" noChangeArrowheads="1"/>
          </p:cNvSpPr>
          <p:nvPr/>
        </p:nvSpPr>
        <p:spPr bwMode="auto">
          <a:xfrm>
            <a:off x="5256213" y="9652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2" name="Oval 16"/>
          <p:cNvSpPr>
            <a:spLocks noChangeAspect="1" noChangeArrowheads="1"/>
          </p:cNvSpPr>
          <p:nvPr/>
        </p:nvSpPr>
        <p:spPr bwMode="auto">
          <a:xfrm>
            <a:off x="5114925" y="104298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3" name="Oval 16"/>
          <p:cNvSpPr>
            <a:spLocks noChangeAspect="1" noChangeArrowheads="1"/>
          </p:cNvSpPr>
          <p:nvPr/>
        </p:nvSpPr>
        <p:spPr bwMode="auto">
          <a:xfrm>
            <a:off x="5170488" y="923925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4" name="Oval 16"/>
          <p:cNvSpPr>
            <a:spLocks noChangeAspect="1" noChangeArrowheads="1"/>
          </p:cNvSpPr>
          <p:nvPr/>
        </p:nvSpPr>
        <p:spPr bwMode="auto">
          <a:xfrm>
            <a:off x="5189538" y="10112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5" name="Oval 16"/>
          <p:cNvSpPr>
            <a:spLocks noChangeAspect="1" noChangeArrowheads="1"/>
          </p:cNvSpPr>
          <p:nvPr/>
        </p:nvSpPr>
        <p:spPr bwMode="auto">
          <a:xfrm>
            <a:off x="5092700" y="9509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6" name="Oval 16"/>
          <p:cNvSpPr>
            <a:spLocks noChangeAspect="1" noChangeArrowheads="1"/>
          </p:cNvSpPr>
          <p:nvPr/>
        </p:nvSpPr>
        <p:spPr bwMode="auto">
          <a:xfrm>
            <a:off x="5030788" y="10541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7" name="Oval 16"/>
          <p:cNvSpPr>
            <a:spLocks noChangeAspect="1" noChangeArrowheads="1"/>
          </p:cNvSpPr>
          <p:nvPr/>
        </p:nvSpPr>
        <p:spPr bwMode="auto">
          <a:xfrm>
            <a:off x="5013325" y="9731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8" name="Oval 16"/>
          <p:cNvSpPr>
            <a:spLocks noChangeAspect="1" noChangeArrowheads="1"/>
          </p:cNvSpPr>
          <p:nvPr/>
        </p:nvSpPr>
        <p:spPr bwMode="auto">
          <a:xfrm>
            <a:off x="4859338" y="9445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59" name="Oval 16"/>
          <p:cNvSpPr>
            <a:spLocks noChangeAspect="1" noChangeArrowheads="1"/>
          </p:cNvSpPr>
          <p:nvPr/>
        </p:nvSpPr>
        <p:spPr bwMode="auto">
          <a:xfrm>
            <a:off x="4945063" y="10620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0" name="Oval 16"/>
          <p:cNvSpPr>
            <a:spLocks noChangeAspect="1" noChangeArrowheads="1"/>
          </p:cNvSpPr>
          <p:nvPr/>
        </p:nvSpPr>
        <p:spPr bwMode="auto">
          <a:xfrm>
            <a:off x="4930775" y="9747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1" name="Oval 16"/>
          <p:cNvSpPr>
            <a:spLocks noChangeAspect="1" noChangeArrowheads="1"/>
          </p:cNvSpPr>
          <p:nvPr/>
        </p:nvSpPr>
        <p:spPr bwMode="auto">
          <a:xfrm>
            <a:off x="4716463" y="9461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2" name="Oval 16"/>
          <p:cNvSpPr>
            <a:spLocks noChangeAspect="1" noChangeArrowheads="1"/>
          </p:cNvSpPr>
          <p:nvPr/>
        </p:nvSpPr>
        <p:spPr bwMode="auto">
          <a:xfrm>
            <a:off x="4859338" y="10461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3" name="Oval 16"/>
          <p:cNvSpPr>
            <a:spLocks noChangeAspect="1" noChangeArrowheads="1"/>
          </p:cNvSpPr>
          <p:nvPr/>
        </p:nvSpPr>
        <p:spPr bwMode="auto">
          <a:xfrm>
            <a:off x="4787900" y="9985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4" name="Oval 16"/>
          <p:cNvSpPr>
            <a:spLocks noChangeAspect="1" noChangeArrowheads="1"/>
          </p:cNvSpPr>
          <p:nvPr/>
        </p:nvSpPr>
        <p:spPr bwMode="auto">
          <a:xfrm>
            <a:off x="4570413" y="749300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5" name="Oval 16"/>
          <p:cNvSpPr>
            <a:spLocks noChangeAspect="1" noChangeArrowheads="1"/>
          </p:cNvSpPr>
          <p:nvPr/>
        </p:nvSpPr>
        <p:spPr bwMode="auto">
          <a:xfrm>
            <a:off x="4724400" y="8413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6" name="Oval 16"/>
          <p:cNvSpPr>
            <a:spLocks noChangeAspect="1" noChangeArrowheads="1"/>
          </p:cNvSpPr>
          <p:nvPr/>
        </p:nvSpPr>
        <p:spPr bwMode="auto">
          <a:xfrm>
            <a:off x="4675188" y="7715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7" name="Oval 16"/>
          <p:cNvSpPr>
            <a:spLocks noChangeAspect="1" noChangeArrowheads="1"/>
          </p:cNvSpPr>
          <p:nvPr/>
        </p:nvSpPr>
        <p:spPr bwMode="auto">
          <a:xfrm>
            <a:off x="4551363" y="5048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8" name="Oval 16"/>
          <p:cNvSpPr>
            <a:spLocks noChangeAspect="1" noChangeArrowheads="1"/>
          </p:cNvSpPr>
          <p:nvPr/>
        </p:nvSpPr>
        <p:spPr bwMode="auto">
          <a:xfrm>
            <a:off x="4630738" y="6207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69" name="Oval 16"/>
          <p:cNvSpPr>
            <a:spLocks noChangeAspect="1" noChangeArrowheads="1"/>
          </p:cNvSpPr>
          <p:nvPr/>
        </p:nvSpPr>
        <p:spPr bwMode="auto">
          <a:xfrm>
            <a:off x="4575175" y="4238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0" name="Oval 16"/>
          <p:cNvSpPr>
            <a:spLocks noChangeAspect="1" noChangeArrowheads="1"/>
          </p:cNvSpPr>
          <p:nvPr/>
        </p:nvSpPr>
        <p:spPr bwMode="auto">
          <a:xfrm>
            <a:off x="4659313" y="4635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1" name="Oval 16"/>
          <p:cNvSpPr>
            <a:spLocks noChangeAspect="1" noChangeArrowheads="1"/>
          </p:cNvSpPr>
          <p:nvPr/>
        </p:nvSpPr>
        <p:spPr bwMode="auto">
          <a:xfrm>
            <a:off x="4616450" y="3508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2" name="Oval 16"/>
          <p:cNvSpPr>
            <a:spLocks noChangeAspect="1" noChangeArrowheads="1"/>
          </p:cNvSpPr>
          <p:nvPr/>
        </p:nvSpPr>
        <p:spPr bwMode="auto">
          <a:xfrm>
            <a:off x="4703763" y="39211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3" name="Oval 16"/>
          <p:cNvSpPr>
            <a:spLocks noChangeAspect="1" noChangeArrowheads="1"/>
          </p:cNvSpPr>
          <p:nvPr/>
        </p:nvSpPr>
        <p:spPr bwMode="auto">
          <a:xfrm>
            <a:off x="4678363" y="2905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4" name="Oval 16"/>
          <p:cNvSpPr>
            <a:spLocks noChangeAspect="1" noChangeArrowheads="1"/>
          </p:cNvSpPr>
          <p:nvPr/>
        </p:nvSpPr>
        <p:spPr bwMode="auto">
          <a:xfrm>
            <a:off x="4767263" y="3349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5" name="Oval 16"/>
          <p:cNvSpPr>
            <a:spLocks noChangeAspect="1" noChangeArrowheads="1"/>
          </p:cNvSpPr>
          <p:nvPr/>
        </p:nvSpPr>
        <p:spPr bwMode="auto">
          <a:xfrm>
            <a:off x="4748213" y="238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6" name="Oval 16"/>
          <p:cNvSpPr>
            <a:spLocks noChangeAspect="1" noChangeArrowheads="1"/>
          </p:cNvSpPr>
          <p:nvPr/>
        </p:nvSpPr>
        <p:spPr bwMode="auto">
          <a:xfrm>
            <a:off x="4910138" y="2698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7" name="Oval 16"/>
          <p:cNvSpPr>
            <a:spLocks noChangeAspect="1" noChangeArrowheads="1"/>
          </p:cNvSpPr>
          <p:nvPr/>
        </p:nvSpPr>
        <p:spPr bwMode="auto">
          <a:xfrm>
            <a:off x="4827588" y="2016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8" name="Oval 16"/>
          <p:cNvSpPr>
            <a:spLocks noChangeAspect="1" noChangeArrowheads="1"/>
          </p:cNvSpPr>
          <p:nvPr/>
        </p:nvSpPr>
        <p:spPr bwMode="auto">
          <a:xfrm>
            <a:off x="4981575" y="2555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79" name="Oval 16"/>
          <p:cNvSpPr>
            <a:spLocks noChangeAspect="1" noChangeArrowheads="1"/>
          </p:cNvSpPr>
          <p:nvPr/>
        </p:nvSpPr>
        <p:spPr bwMode="auto">
          <a:xfrm>
            <a:off x="4910138" y="177800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0" name="Oval 16"/>
          <p:cNvSpPr>
            <a:spLocks noChangeAspect="1" noChangeArrowheads="1"/>
          </p:cNvSpPr>
          <p:nvPr/>
        </p:nvSpPr>
        <p:spPr bwMode="auto">
          <a:xfrm>
            <a:off x="4999038" y="1778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1" name="Oval 16"/>
          <p:cNvSpPr>
            <a:spLocks noChangeAspect="1" noChangeArrowheads="1"/>
          </p:cNvSpPr>
          <p:nvPr/>
        </p:nvSpPr>
        <p:spPr bwMode="auto">
          <a:xfrm>
            <a:off x="5356225" y="8477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2" name="Oval 16"/>
          <p:cNvSpPr>
            <a:spLocks noChangeAspect="1" noChangeArrowheads="1"/>
          </p:cNvSpPr>
          <p:nvPr/>
        </p:nvSpPr>
        <p:spPr bwMode="auto">
          <a:xfrm>
            <a:off x="5287963" y="8096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3" name="Oval 16"/>
          <p:cNvSpPr>
            <a:spLocks noChangeAspect="1" noChangeArrowheads="1"/>
          </p:cNvSpPr>
          <p:nvPr/>
        </p:nvSpPr>
        <p:spPr bwMode="auto">
          <a:xfrm>
            <a:off x="5387975" y="7715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4" name="Oval 16"/>
          <p:cNvSpPr>
            <a:spLocks noChangeAspect="1" noChangeArrowheads="1"/>
          </p:cNvSpPr>
          <p:nvPr/>
        </p:nvSpPr>
        <p:spPr bwMode="auto">
          <a:xfrm>
            <a:off x="5316538" y="7270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5" name="Oval 16"/>
          <p:cNvSpPr>
            <a:spLocks noChangeAspect="1" noChangeArrowheads="1"/>
          </p:cNvSpPr>
          <p:nvPr/>
        </p:nvSpPr>
        <p:spPr bwMode="auto">
          <a:xfrm>
            <a:off x="5408613" y="6905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6" name="Oval 16"/>
          <p:cNvSpPr>
            <a:spLocks noChangeAspect="1" noChangeArrowheads="1"/>
          </p:cNvSpPr>
          <p:nvPr/>
        </p:nvSpPr>
        <p:spPr bwMode="auto">
          <a:xfrm>
            <a:off x="5334000" y="646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7" name="Oval 16"/>
          <p:cNvSpPr>
            <a:spLocks noChangeAspect="1" noChangeArrowheads="1"/>
          </p:cNvSpPr>
          <p:nvPr/>
        </p:nvSpPr>
        <p:spPr bwMode="auto">
          <a:xfrm>
            <a:off x="5322888" y="4762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8" name="Oval 16"/>
          <p:cNvSpPr>
            <a:spLocks noChangeAspect="1" noChangeArrowheads="1"/>
          </p:cNvSpPr>
          <p:nvPr/>
        </p:nvSpPr>
        <p:spPr bwMode="auto">
          <a:xfrm>
            <a:off x="5416550" y="61277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89" name="Oval 16"/>
          <p:cNvSpPr>
            <a:spLocks noChangeAspect="1" noChangeArrowheads="1"/>
          </p:cNvSpPr>
          <p:nvPr/>
        </p:nvSpPr>
        <p:spPr bwMode="auto">
          <a:xfrm>
            <a:off x="5341938" y="5588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0" name="Oval 16"/>
          <p:cNvSpPr>
            <a:spLocks noChangeAspect="1" noChangeArrowheads="1"/>
          </p:cNvSpPr>
          <p:nvPr/>
        </p:nvSpPr>
        <p:spPr bwMode="auto">
          <a:xfrm>
            <a:off x="5156200" y="2984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1" name="Oval 16"/>
          <p:cNvSpPr>
            <a:spLocks noChangeAspect="1" noChangeArrowheads="1"/>
          </p:cNvSpPr>
          <p:nvPr/>
        </p:nvSpPr>
        <p:spPr bwMode="auto">
          <a:xfrm>
            <a:off x="5230813" y="3413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2" name="Oval 16"/>
          <p:cNvSpPr>
            <a:spLocks noChangeAspect="1" noChangeArrowheads="1"/>
          </p:cNvSpPr>
          <p:nvPr/>
        </p:nvSpPr>
        <p:spPr bwMode="auto">
          <a:xfrm>
            <a:off x="5073650" y="265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3" name="Oval 16"/>
          <p:cNvSpPr>
            <a:spLocks noChangeAspect="1" noChangeArrowheads="1"/>
          </p:cNvSpPr>
          <p:nvPr/>
        </p:nvSpPr>
        <p:spPr bwMode="auto">
          <a:xfrm>
            <a:off x="5373688" y="3746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4" name="Oval 16"/>
          <p:cNvSpPr>
            <a:spLocks noChangeAspect="1" noChangeArrowheads="1"/>
          </p:cNvSpPr>
          <p:nvPr/>
        </p:nvSpPr>
        <p:spPr bwMode="auto">
          <a:xfrm>
            <a:off x="5429250" y="5270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5" name="Oval 16"/>
          <p:cNvSpPr>
            <a:spLocks noChangeAspect="1" noChangeArrowheads="1"/>
          </p:cNvSpPr>
          <p:nvPr/>
        </p:nvSpPr>
        <p:spPr bwMode="auto">
          <a:xfrm>
            <a:off x="5413375" y="4508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6" name="Oval 16"/>
          <p:cNvSpPr>
            <a:spLocks noChangeAspect="1" noChangeArrowheads="1"/>
          </p:cNvSpPr>
          <p:nvPr/>
        </p:nvSpPr>
        <p:spPr bwMode="auto">
          <a:xfrm>
            <a:off x="5091113" y="1841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7" name="Oval 16"/>
          <p:cNvSpPr>
            <a:spLocks noChangeAspect="1" noChangeArrowheads="1"/>
          </p:cNvSpPr>
          <p:nvPr/>
        </p:nvSpPr>
        <p:spPr bwMode="auto">
          <a:xfrm>
            <a:off x="5245100" y="252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8" name="Oval 16"/>
          <p:cNvSpPr>
            <a:spLocks noChangeAspect="1" noChangeArrowheads="1"/>
          </p:cNvSpPr>
          <p:nvPr/>
        </p:nvSpPr>
        <p:spPr bwMode="auto">
          <a:xfrm>
            <a:off x="5168900" y="2174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799" name="Oval 16"/>
          <p:cNvSpPr>
            <a:spLocks noChangeAspect="1" noChangeArrowheads="1"/>
          </p:cNvSpPr>
          <p:nvPr/>
        </p:nvSpPr>
        <p:spPr bwMode="auto">
          <a:xfrm>
            <a:off x="4546600" y="6699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00" name="Oval 16"/>
          <p:cNvSpPr>
            <a:spLocks noChangeAspect="1" noChangeArrowheads="1"/>
          </p:cNvSpPr>
          <p:nvPr/>
        </p:nvSpPr>
        <p:spPr bwMode="auto">
          <a:xfrm>
            <a:off x="4540250" y="5857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01" name="Oval 16"/>
          <p:cNvSpPr>
            <a:spLocks noChangeAspect="1" noChangeArrowheads="1"/>
          </p:cNvSpPr>
          <p:nvPr/>
        </p:nvSpPr>
        <p:spPr bwMode="auto">
          <a:xfrm>
            <a:off x="4606925" y="8239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02" name="Oval 16"/>
          <p:cNvSpPr>
            <a:spLocks noChangeAspect="1" noChangeArrowheads="1"/>
          </p:cNvSpPr>
          <p:nvPr/>
        </p:nvSpPr>
        <p:spPr bwMode="auto">
          <a:xfrm>
            <a:off x="4659313" y="8937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03" name="Oval 16"/>
          <p:cNvSpPr>
            <a:spLocks noChangeAspect="1" noChangeArrowheads="1"/>
          </p:cNvSpPr>
          <p:nvPr/>
        </p:nvSpPr>
        <p:spPr bwMode="auto">
          <a:xfrm>
            <a:off x="4830763" y="2936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04" name="Oval 16"/>
          <p:cNvSpPr>
            <a:spLocks noChangeAspect="1" noChangeArrowheads="1"/>
          </p:cNvSpPr>
          <p:nvPr/>
        </p:nvSpPr>
        <p:spPr bwMode="auto">
          <a:xfrm>
            <a:off x="5319713" y="3048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05" name="Oval 16"/>
          <p:cNvSpPr>
            <a:spLocks noChangeAspect="1" noChangeArrowheads="1"/>
          </p:cNvSpPr>
          <p:nvPr/>
        </p:nvSpPr>
        <p:spPr bwMode="auto">
          <a:xfrm>
            <a:off x="4645025" y="7016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06" name="Oval 16"/>
          <p:cNvSpPr>
            <a:spLocks noChangeAspect="1" noChangeArrowheads="1"/>
          </p:cNvSpPr>
          <p:nvPr/>
        </p:nvSpPr>
        <p:spPr bwMode="auto">
          <a:xfrm>
            <a:off x="4637088" y="53975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cxnSp>
        <p:nvCxnSpPr>
          <p:cNvPr id="10807" name="Straight Connector 215"/>
          <p:cNvCxnSpPr>
            <a:cxnSpLocks noChangeShapeType="1"/>
          </p:cNvCxnSpPr>
          <p:nvPr/>
        </p:nvCxnSpPr>
        <p:spPr bwMode="auto">
          <a:xfrm rot="996307" flipV="1">
            <a:off x="5445125" y="2370138"/>
            <a:ext cx="0" cy="650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grpSp>
        <p:nvGrpSpPr>
          <p:cNvPr id="10808" name="Group 1446"/>
          <p:cNvGrpSpPr>
            <a:grpSpLocks noChangeAspect="1"/>
          </p:cNvGrpSpPr>
          <p:nvPr/>
        </p:nvGrpSpPr>
        <p:grpSpPr bwMode="auto">
          <a:xfrm rot="653742">
            <a:off x="4467225" y="1360488"/>
            <a:ext cx="1214438" cy="1211262"/>
            <a:chOff x="1293427" y="3651950"/>
            <a:chExt cx="1141413" cy="1139825"/>
          </a:xfrm>
        </p:grpSpPr>
        <p:sp>
          <p:nvSpPr>
            <p:cNvPr id="930" name="Pie 929"/>
            <p:cNvSpPr/>
            <p:nvPr/>
          </p:nvSpPr>
          <p:spPr bwMode="auto">
            <a:xfrm>
              <a:off x="1282840" y="3648272"/>
              <a:ext cx="1102620" cy="1103972"/>
            </a:xfrm>
            <a:prstGeom prst="pie">
              <a:avLst>
                <a:gd name="adj1" fmla="val 0"/>
                <a:gd name="adj2" fmla="val 2520139"/>
              </a:avLst>
            </a:prstGeom>
            <a:solidFill>
              <a:schemeClr val="bg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sp>
          <p:nvSpPr>
            <p:cNvPr id="931" name="Pie 930"/>
            <p:cNvSpPr/>
            <p:nvPr/>
          </p:nvSpPr>
          <p:spPr bwMode="auto">
            <a:xfrm>
              <a:off x="1277379" y="3675186"/>
              <a:ext cx="1102619" cy="1103973"/>
            </a:xfrm>
            <a:prstGeom prst="pie">
              <a:avLst>
                <a:gd name="adj1" fmla="val 7311941"/>
                <a:gd name="adj2" fmla="val 9935634"/>
              </a:avLst>
            </a:prstGeom>
            <a:solidFill>
              <a:schemeClr val="bg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sp>
          <p:nvSpPr>
            <p:cNvPr id="932" name="Pie 931"/>
            <p:cNvSpPr/>
            <p:nvPr/>
          </p:nvSpPr>
          <p:spPr bwMode="auto">
            <a:xfrm>
              <a:off x="1277379" y="3675186"/>
              <a:ext cx="1102619" cy="1103973"/>
            </a:xfrm>
            <a:prstGeom prst="pie">
              <a:avLst>
                <a:gd name="adj1" fmla="val 14822263"/>
                <a:gd name="adj2" fmla="val 17850568"/>
              </a:avLst>
            </a:prstGeom>
            <a:solidFill>
              <a:schemeClr val="bg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cxnSp>
          <p:nvCxnSpPr>
            <p:cNvPr id="11631" name="Straight Connector 7"/>
            <p:cNvCxnSpPr>
              <a:cxnSpLocks noChangeShapeType="1"/>
            </p:cNvCxnSpPr>
            <p:nvPr/>
          </p:nvCxnSpPr>
          <p:spPr bwMode="auto">
            <a:xfrm flipV="1">
              <a:off x="1772852" y="3651950"/>
              <a:ext cx="0" cy="3651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32" name="Straight Connector 8"/>
            <p:cNvCxnSpPr>
              <a:cxnSpLocks noChangeShapeType="1"/>
            </p:cNvCxnSpPr>
            <p:nvPr/>
          </p:nvCxnSpPr>
          <p:spPr bwMode="auto">
            <a:xfrm flipV="1">
              <a:off x="2030027" y="3688462"/>
              <a:ext cx="36513" cy="365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33" name="Straight Connector 9"/>
            <p:cNvCxnSpPr>
              <a:cxnSpLocks noChangeShapeType="1"/>
            </p:cNvCxnSpPr>
            <p:nvPr/>
          </p:nvCxnSpPr>
          <p:spPr bwMode="auto">
            <a:xfrm flipV="1">
              <a:off x="1441065" y="4645725"/>
              <a:ext cx="36512" cy="3651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34" name="Straight Connector 17"/>
            <p:cNvCxnSpPr>
              <a:cxnSpLocks noChangeShapeType="1"/>
            </p:cNvCxnSpPr>
            <p:nvPr/>
          </p:nvCxnSpPr>
          <p:spPr bwMode="auto">
            <a:xfrm flipV="1">
              <a:off x="2398327" y="4240912"/>
              <a:ext cx="36513" cy="365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sp>
          <p:nvSpPr>
            <p:cNvPr id="11635" name="Oval 1"/>
            <p:cNvSpPr>
              <a:spLocks noChangeArrowheads="1"/>
            </p:cNvSpPr>
            <p:nvPr/>
          </p:nvSpPr>
          <p:spPr bwMode="auto">
            <a:xfrm>
              <a:off x="1295015" y="3688462"/>
              <a:ext cx="1103312" cy="1103313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636" name="Oval 86"/>
            <p:cNvSpPr>
              <a:spLocks noChangeArrowheads="1"/>
            </p:cNvSpPr>
            <p:nvPr/>
          </p:nvSpPr>
          <p:spPr bwMode="auto">
            <a:xfrm>
              <a:off x="1331527" y="3724975"/>
              <a:ext cx="1030288" cy="103028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809" name="Oval 16"/>
          <p:cNvSpPr>
            <a:spLocks noChangeAspect="1" noChangeArrowheads="1"/>
          </p:cNvSpPr>
          <p:nvPr/>
        </p:nvSpPr>
        <p:spPr bwMode="auto">
          <a:xfrm>
            <a:off x="5332413" y="22510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0" name="Oval 16"/>
          <p:cNvSpPr>
            <a:spLocks noChangeAspect="1" noChangeArrowheads="1"/>
          </p:cNvSpPr>
          <p:nvPr/>
        </p:nvSpPr>
        <p:spPr bwMode="auto">
          <a:xfrm>
            <a:off x="5254625" y="2203450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1" name="Oval 16"/>
          <p:cNvSpPr>
            <a:spLocks noChangeAspect="1" noChangeArrowheads="1"/>
          </p:cNvSpPr>
          <p:nvPr/>
        </p:nvSpPr>
        <p:spPr bwMode="auto">
          <a:xfrm>
            <a:off x="4802188" y="22304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2" name="Oval 16"/>
          <p:cNvSpPr>
            <a:spLocks noChangeAspect="1" noChangeArrowheads="1"/>
          </p:cNvSpPr>
          <p:nvPr/>
        </p:nvSpPr>
        <p:spPr bwMode="auto">
          <a:xfrm>
            <a:off x="5308600" y="17303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3" name="Oval 16"/>
          <p:cNvSpPr>
            <a:spLocks noChangeAspect="1" noChangeArrowheads="1"/>
          </p:cNvSpPr>
          <p:nvPr/>
        </p:nvSpPr>
        <p:spPr bwMode="auto">
          <a:xfrm>
            <a:off x="5276850" y="22955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4" name="Oval 16"/>
          <p:cNvSpPr>
            <a:spLocks noChangeAspect="1" noChangeArrowheads="1"/>
          </p:cNvSpPr>
          <p:nvPr/>
        </p:nvSpPr>
        <p:spPr bwMode="auto">
          <a:xfrm>
            <a:off x="5135563" y="23733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5" name="Oval 16"/>
          <p:cNvSpPr>
            <a:spLocks noChangeAspect="1" noChangeArrowheads="1"/>
          </p:cNvSpPr>
          <p:nvPr/>
        </p:nvSpPr>
        <p:spPr bwMode="auto">
          <a:xfrm>
            <a:off x="5191125" y="22558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6" name="Oval 16"/>
          <p:cNvSpPr>
            <a:spLocks noChangeAspect="1" noChangeArrowheads="1"/>
          </p:cNvSpPr>
          <p:nvPr/>
        </p:nvSpPr>
        <p:spPr bwMode="auto">
          <a:xfrm>
            <a:off x="5210175" y="23431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7" name="Oval 16"/>
          <p:cNvSpPr>
            <a:spLocks noChangeAspect="1" noChangeArrowheads="1"/>
          </p:cNvSpPr>
          <p:nvPr/>
        </p:nvSpPr>
        <p:spPr bwMode="auto">
          <a:xfrm>
            <a:off x="5113338" y="22812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8" name="Oval 16"/>
          <p:cNvSpPr>
            <a:spLocks noChangeAspect="1" noChangeArrowheads="1"/>
          </p:cNvSpPr>
          <p:nvPr/>
        </p:nvSpPr>
        <p:spPr bwMode="auto">
          <a:xfrm>
            <a:off x="5051425" y="23860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19" name="Oval 16"/>
          <p:cNvSpPr>
            <a:spLocks noChangeAspect="1" noChangeArrowheads="1"/>
          </p:cNvSpPr>
          <p:nvPr/>
        </p:nvSpPr>
        <p:spPr bwMode="auto">
          <a:xfrm>
            <a:off x="5033963" y="23050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0" name="Oval 16"/>
          <p:cNvSpPr>
            <a:spLocks noChangeAspect="1" noChangeArrowheads="1"/>
          </p:cNvSpPr>
          <p:nvPr/>
        </p:nvSpPr>
        <p:spPr bwMode="auto">
          <a:xfrm>
            <a:off x="4879975" y="2274888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1" name="Oval 16"/>
          <p:cNvSpPr>
            <a:spLocks noChangeAspect="1" noChangeArrowheads="1"/>
          </p:cNvSpPr>
          <p:nvPr/>
        </p:nvSpPr>
        <p:spPr bwMode="auto">
          <a:xfrm>
            <a:off x="4965700" y="23923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2" name="Oval 16"/>
          <p:cNvSpPr>
            <a:spLocks noChangeAspect="1" noChangeArrowheads="1"/>
          </p:cNvSpPr>
          <p:nvPr/>
        </p:nvSpPr>
        <p:spPr bwMode="auto">
          <a:xfrm>
            <a:off x="4951413" y="23066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3" name="Oval 16"/>
          <p:cNvSpPr>
            <a:spLocks noChangeAspect="1" noChangeArrowheads="1"/>
          </p:cNvSpPr>
          <p:nvPr/>
        </p:nvSpPr>
        <p:spPr bwMode="auto">
          <a:xfrm>
            <a:off x="4737100" y="22764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4" name="Oval 16"/>
          <p:cNvSpPr>
            <a:spLocks noChangeAspect="1" noChangeArrowheads="1"/>
          </p:cNvSpPr>
          <p:nvPr/>
        </p:nvSpPr>
        <p:spPr bwMode="auto">
          <a:xfrm>
            <a:off x="4879975" y="23764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5" name="Oval 16"/>
          <p:cNvSpPr>
            <a:spLocks noChangeAspect="1" noChangeArrowheads="1"/>
          </p:cNvSpPr>
          <p:nvPr/>
        </p:nvSpPr>
        <p:spPr bwMode="auto">
          <a:xfrm>
            <a:off x="4808538" y="23304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6" name="Oval 16"/>
          <p:cNvSpPr>
            <a:spLocks noChangeAspect="1" noChangeArrowheads="1"/>
          </p:cNvSpPr>
          <p:nvPr/>
        </p:nvSpPr>
        <p:spPr bwMode="auto">
          <a:xfrm>
            <a:off x="4597400" y="208121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7" name="Oval 16"/>
          <p:cNvSpPr>
            <a:spLocks noChangeAspect="1" noChangeArrowheads="1"/>
          </p:cNvSpPr>
          <p:nvPr/>
        </p:nvSpPr>
        <p:spPr bwMode="auto">
          <a:xfrm>
            <a:off x="4745038" y="21732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8" name="Oval 16"/>
          <p:cNvSpPr>
            <a:spLocks noChangeAspect="1" noChangeArrowheads="1"/>
          </p:cNvSpPr>
          <p:nvPr/>
        </p:nvSpPr>
        <p:spPr bwMode="auto">
          <a:xfrm>
            <a:off x="4695825" y="21034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29" name="Oval 16"/>
          <p:cNvSpPr>
            <a:spLocks noChangeAspect="1" noChangeArrowheads="1"/>
          </p:cNvSpPr>
          <p:nvPr/>
        </p:nvSpPr>
        <p:spPr bwMode="auto">
          <a:xfrm>
            <a:off x="4572000" y="1835150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0" name="Oval 16"/>
          <p:cNvSpPr>
            <a:spLocks noChangeAspect="1" noChangeArrowheads="1"/>
          </p:cNvSpPr>
          <p:nvPr/>
        </p:nvSpPr>
        <p:spPr bwMode="auto">
          <a:xfrm>
            <a:off x="4649788" y="19526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1" name="Oval 16"/>
          <p:cNvSpPr>
            <a:spLocks noChangeAspect="1" noChangeArrowheads="1"/>
          </p:cNvSpPr>
          <p:nvPr/>
        </p:nvSpPr>
        <p:spPr bwMode="auto">
          <a:xfrm>
            <a:off x="4595813" y="17541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2" name="Oval 16"/>
          <p:cNvSpPr>
            <a:spLocks noChangeAspect="1" noChangeArrowheads="1"/>
          </p:cNvSpPr>
          <p:nvPr/>
        </p:nvSpPr>
        <p:spPr bwMode="auto">
          <a:xfrm>
            <a:off x="4678363" y="179387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3" name="Oval 16"/>
          <p:cNvSpPr>
            <a:spLocks noChangeAspect="1" noChangeArrowheads="1"/>
          </p:cNvSpPr>
          <p:nvPr/>
        </p:nvSpPr>
        <p:spPr bwMode="auto">
          <a:xfrm>
            <a:off x="4635500" y="16811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4" name="Oval 16"/>
          <p:cNvSpPr>
            <a:spLocks noChangeAspect="1" noChangeArrowheads="1"/>
          </p:cNvSpPr>
          <p:nvPr/>
        </p:nvSpPr>
        <p:spPr bwMode="auto">
          <a:xfrm>
            <a:off x="4724400" y="17240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5" name="Oval 16"/>
          <p:cNvSpPr>
            <a:spLocks noChangeAspect="1" noChangeArrowheads="1"/>
          </p:cNvSpPr>
          <p:nvPr/>
        </p:nvSpPr>
        <p:spPr bwMode="auto">
          <a:xfrm>
            <a:off x="4699000" y="16208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6" name="Oval 16"/>
          <p:cNvSpPr>
            <a:spLocks noChangeAspect="1" noChangeArrowheads="1"/>
          </p:cNvSpPr>
          <p:nvPr/>
        </p:nvSpPr>
        <p:spPr bwMode="auto">
          <a:xfrm>
            <a:off x="4787900" y="1665288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7" name="Oval 16"/>
          <p:cNvSpPr>
            <a:spLocks noChangeAspect="1" noChangeArrowheads="1"/>
          </p:cNvSpPr>
          <p:nvPr/>
        </p:nvSpPr>
        <p:spPr bwMode="auto">
          <a:xfrm>
            <a:off x="4767263" y="15700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8" name="Oval 16"/>
          <p:cNvSpPr>
            <a:spLocks noChangeAspect="1" noChangeArrowheads="1"/>
          </p:cNvSpPr>
          <p:nvPr/>
        </p:nvSpPr>
        <p:spPr bwMode="auto">
          <a:xfrm>
            <a:off x="4930775" y="16002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39" name="Oval 16"/>
          <p:cNvSpPr>
            <a:spLocks noChangeAspect="1" noChangeArrowheads="1"/>
          </p:cNvSpPr>
          <p:nvPr/>
        </p:nvSpPr>
        <p:spPr bwMode="auto">
          <a:xfrm>
            <a:off x="4848225" y="15319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0" name="Oval 16"/>
          <p:cNvSpPr>
            <a:spLocks noChangeAspect="1" noChangeArrowheads="1"/>
          </p:cNvSpPr>
          <p:nvPr/>
        </p:nvSpPr>
        <p:spPr bwMode="auto">
          <a:xfrm>
            <a:off x="5002213" y="15859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1" name="Oval 16"/>
          <p:cNvSpPr>
            <a:spLocks noChangeAspect="1" noChangeArrowheads="1"/>
          </p:cNvSpPr>
          <p:nvPr/>
        </p:nvSpPr>
        <p:spPr bwMode="auto">
          <a:xfrm>
            <a:off x="4930775" y="15097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2" name="Oval 16"/>
          <p:cNvSpPr>
            <a:spLocks noChangeAspect="1" noChangeArrowheads="1"/>
          </p:cNvSpPr>
          <p:nvPr/>
        </p:nvSpPr>
        <p:spPr bwMode="auto">
          <a:xfrm>
            <a:off x="5019675" y="15081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3" name="Oval 16"/>
          <p:cNvSpPr>
            <a:spLocks noChangeAspect="1" noChangeArrowheads="1"/>
          </p:cNvSpPr>
          <p:nvPr/>
        </p:nvSpPr>
        <p:spPr bwMode="auto">
          <a:xfrm>
            <a:off x="5376863" y="21796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4" name="Oval 16"/>
          <p:cNvSpPr>
            <a:spLocks noChangeAspect="1" noChangeArrowheads="1"/>
          </p:cNvSpPr>
          <p:nvPr/>
        </p:nvSpPr>
        <p:spPr bwMode="auto">
          <a:xfrm>
            <a:off x="5308600" y="21399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5" name="Oval 16"/>
          <p:cNvSpPr>
            <a:spLocks noChangeAspect="1" noChangeArrowheads="1"/>
          </p:cNvSpPr>
          <p:nvPr/>
        </p:nvSpPr>
        <p:spPr bwMode="auto">
          <a:xfrm>
            <a:off x="5408613" y="21018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6" name="Oval 16"/>
          <p:cNvSpPr>
            <a:spLocks noChangeAspect="1" noChangeArrowheads="1"/>
          </p:cNvSpPr>
          <p:nvPr/>
        </p:nvSpPr>
        <p:spPr bwMode="auto">
          <a:xfrm>
            <a:off x="5337175" y="2057400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7" name="Oval 16"/>
          <p:cNvSpPr>
            <a:spLocks noChangeAspect="1" noChangeArrowheads="1"/>
          </p:cNvSpPr>
          <p:nvPr/>
        </p:nvSpPr>
        <p:spPr bwMode="auto">
          <a:xfrm>
            <a:off x="5429250" y="20208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8" name="Oval 16"/>
          <p:cNvSpPr>
            <a:spLocks noChangeAspect="1" noChangeArrowheads="1"/>
          </p:cNvSpPr>
          <p:nvPr/>
        </p:nvSpPr>
        <p:spPr bwMode="auto">
          <a:xfrm>
            <a:off x="5354638" y="19764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49" name="Oval 16"/>
          <p:cNvSpPr>
            <a:spLocks noChangeAspect="1" noChangeArrowheads="1"/>
          </p:cNvSpPr>
          <p:nvPr/>
        </p:nvSpPr>
        <p:spPr bwMode="auto">
          <a:xfrm>
            <a:off x="5343525" y="18065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0" name="Oval 16"/>
          <p:cNvSpPr>
            <a:spLocks noChangeAspect="1" noChangeArrowheads="1"/>
          </p:cNvSpPr>
          <p:nvPr/>
        </p:nvSpPr>
        <p:spPr bwMode="auto">
          <a:xfrm>
            <a:off x="5437188" y="19446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1" name="Oval 16"/>
          <p:cNvSpPr>
            <a:spLocks noChangeAspect="1" noChangeArrowheads="1"/>
          </p:cNvSpPr>
          <p:nvPr/>
        </p:nvSpPr>
        <p:spPr bwMode="auto">
          <a:xfrm>
            <a:off x="5362575" y="18891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2" name="Oval 16"/>
          <p:cNvSpPr>
            <a:spLocks noChangeAspect="1" noChangeArrowheads="1"/>
          </p:cNvSpPr>
          <p:nvPr/>
        </p:nvSpPr>
        <p:spPr bwMode="auto">
          <a:xfrm>
            <a:off x="5176838" y="16287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3" name="Oval 16"/>
          <p:cNvSpPr>
            <a:spLocks noChangeAspect="1" noChangeArrowheads="1"/>
          </p:cNvSpPr>
          <p:nvPr/>
        </p:nvSpPr>
        <p:spPr bwMode="auto">
          <a:xfrm>
            <a:off x="5251450" y="16732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4" name="Oval 16"/>
          <p:cNvSpPr>
            <a:spLocks noChangeAspect="1" noChangeArrowheads="1"/>
          </p:cNvSpPr>
          <p:nvPr/>
        </p:nvSpPr>
        <p:spPr bwMode="auto">
          <a:xfrm>
            <a:off x="5094288" y="15954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5" name="Oval 16"/>
          <p:cNvSpPr>
            <a:spLocks noChangeAspect="1" noChangeArrowheads="1"/>
          </p:cNvSpPr>
          <p:nvPr/>
        </p:nvSpPr>
        <p:spPr bwMode="auto">
          <a:xfrm>
            <a:off x="5394325" y="17065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6" name="Oval 16"/>
          <p:cNvSpPr>
            <a:spLocks noChangeAspect="1" noChangeArrowheads="1"/>
          </p:cNvSpPr>
          <p:nvPr/>
        </p:nvSpPr>
        <p:spPr bwMode="auto">
          <a:xfrm>
            <a:off x="5448300" y="185737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7" name="Oval 16"/>
          <p:cNvSpPr>
            <a:spLocks noChangeAspect="1" noChangeArrowheads="1"/>
          </p:cNvSpPr>
          <p:nvPr/>
        </p:nvSpPr>
        <p:spPr bwMode="auto">
          <a:xfrm>
            <a:off x="5434013" y="17827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8" name="Oval 16"/>
          <p:cNvSpPr>
            <a:spLocks noChangeAspect="1" noChangeArrowheads="1"/>
          </p:cNvSpPr>
          <p:nvPr/>
        </p:nvSpPr>
        <p:spPr bwMode="auto">
          <a:xfrm>
            <a:off x="5111750" y="151447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59" name="Oval 16"/>
          <p:cNvSpPr>
            <a:spLocks noChangeAspect="1" noChangeArrowheads="1"/>
          </p:cNvSpPr>
          <p:nvPr/>
        </p:nvSpPr>
        <p:spPr bwMode="auto">
          <a:xfrm>
            <a:off x="5265738" y="15843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0" name="Oval 16"/>
          <p:cNvSpPr>
            <a:spLocks noChangeAspect="1" noChangeArrowheads="1"/>
          </p:cNvSpPr>
          <p:nvPr/>
        </p:nvSpPr>
        <p:spPr bwMode="auto">
          <a:xfrm>
            <a:off x="5187950" y="15494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1" name="Oval 16"/>
          <p:cNvSpPr>
            <a:spLocks noChangeAspect="1" noChangeArrowheads="1"/>
          </p:cNvSpPr>
          <p:nvPr/>
        </p:nvSpPr>
        <p:spPr bwMode="auto">
          <a:xfrm>
            <a:off x="4573588" y="200025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2" name="Oval 16"/>
          <p:cNvSpPr>
            <a:spLocks noChangeAspect="1" noChangeArrowheads="1"/>
          </p:cNvSpPr>
          <p:nvPr/>
        </p:nvSpPr>
        <p:spPr bwMode="auto">
          <a:xfrm>
            <a:off x="4568825" y="19177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3" name="Oval 16"/>
          <p:cNvSpPr>
            <a:spLocks noChangeAspect="1" noChangeArrowheads="1"/>
          </p:cNvSpPr>
          <p:nvPr/>
        </p:nvSpPr>
        <p:spPr bwMode="auto">
          <a:xfrm>
            <a:off x="4630738" y="21558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4" name="Oval 16"/>
          <p:cNvSpPr>
            <a:spLocks noChangeAspect="1" noChangeArrowheads="1"/>
          </p:cNvSpPr>
          <p:nvPr/>
        </p:nvSpPr>
        <p:spPr bwMode="auto">
          <a:xfrm>
            <a:off x="4679950" y="22240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5" name="Oval 16"/>
          <p:cNvSpPr>
            <a:spLocks noChangeAspect="1" noChangeArrowheads="1"/>
          </p:cNvSpPr>
          <p:nvPr/>
        </p:nvSpPr>
        <p:spPr bwMode="auto">
          <a:xfrm>
            <a:off x="4851400" y="16240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6" name="Oval 16"/>
          <p:cNvSpPr>
            <a:spLocks noChangeAspect="1" noChangeArrowheads="1"/>
          </p:cNvSpPr>
          <p:nvPr/>
        </p:nvSpPr>
        <p:spPr bwMode="auto">
          <a:xfrm>
            <a:off x="5340350" y="16351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7" name="Oval 16"/>
          <p:cNvSpPr>
            <a:spLocks noChangeAspect="1" noChangeArrowheads="1"/>
          </p:cNvSpPr>
          <p:nvPr/>
        </p:nvSpPr>
        <p:spPr bwMode="auto">
          <a:xfrm>
            <a:off x="4665663" y="20335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8" name="Oval 16"/>
          <p:cNvSpPr>
            <a:spLocks noChangeAspect="1" noChangeArrowheads="1"/>
          </p:cNvSpPr>
          <p:nvPr/>
        </p:nvSpPr>
        <p:spPr bwMode="auto">
          <a:xfrm>
            <a:off x="4657725" y="18700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69" name="Oval 16"/>
          <p:cNvSpPr>
            <a:spLocks noChangeAspect="1" noChangeArrowheads="1"/>
          </p:cNvSpPr>
          <p:nvPr/>
        </p:nvSpPr>
        <p:spPr bwMode="auto">
          <a:xfrm>
            <a:off x="4838700" y="14430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0" name="Oval 16"/>
          <p:cNvSpPr>
            <a:spLocks noChangeAspect="1" noChangeArrowheads="1"/>
          </p:cNvSpPr>
          <p:nvPr/>
        </p:nvSpPr>
        <p:spPr bwMode="auto">
          <a:xfrm>
            <a:off x="4921250" y="14208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1" name="Oval 16"/>
          <p:cNvSpPr>
            <a:spLocks noChangeAspect="1" noChangeArrowheads="1"/>
          </p:cNvSpPr>
          <p:nvPr/>
        </p:nvSpPr>
        <p:spPr bwMode="auto">
          <a:xfrm>
            <a:off x="5010150" y="14192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2" name="Oval 16"/>
          <p:cNvSpPr>
            <a:spLocks noChangeAspect="1" noChangeArrowheads="1"/>
          </p:cNvSpPr>
          <p:nvPr/>
        </p:nvSpPr>
        <p:spPr bwMode="auto">
          <a:xfrm>
            <a:off x="5089525" y="14224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3" name="Oval 16"/>
          <p:cNvSpPr>
            <a:spLocks noChangeAspect="1" noChangeArrowheads="1"/>
          </p:cNvSpPr>
          <p:nvPr/>
        </p:nvSpPr>
        <p:spPr bwMode="auto">
          <a:xfrm>
            <a:off x="5172075" y="14398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4" name="Oval 16"/>
          <p:cNvSpPr>
            <a:spLocks noChangeAspect="1" noChangeArrowheads="1"/>
          </p:cNvSpPr>
          <p:nvPr/>
        </p:nvSpPr>
        <p:spPr bwMode="auto">
          <a:xfrm>
            <a:off x="4686300" y="15319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5" name="Oval 16"/>
          <p:cNvSpPr>
            <a:spLocks noChangeAspect="1" noChangeArrowheads="1"/>
          </p:cNvSpPr>
          <p:nvPr/>
        </p:nvSpPr>
        <p:spPr bwMode="auto">
          <a:xfrm>
            <a:off x="4525963" y="17272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6" name="Oval 16"/>
          <p:cNvSpPr>
            <a:spLocks noChangeAspect="1" noChangeArrowheads="1"/>
          </p:cNvSpPr>
          <p:nvPr/>
        </p:nvSpPr>
        <p:spPr bwMode="auto">
          <a:xfrm>
            <a:off x="4567238" y="16510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7" name="Oval 16"/>
          <p:cNvSpPr>
            <a:spLocks noChangeAspect="1" noChangeArrowheads="1"/>
          </p:cNvSpPr>
          <p:nvPr/>
        </p:nvSpPr>
        <p:spPr bwMode="auto">
          <a:xfrm>
            <a:off x="4624388" y="15890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8" name="Oval 16"/>
          <p:cNvSpPr>
            <a:spLocks noChangeAspect="1" noChangeArrowheads="1"/>
          </p:cNvSpPr>
          <p:nvPr/>
        </p:nvSpPr>
        <p:spPr bwMode="auto">
          <a:xfrm>
            <a:off x="4757738" y="14827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79" name="Oval 16"/>
          <p:cNvSpPr>
            <a:spLocks noChangeAspect="1" noChangeArrowheads="1"/>
          </p:cNvSpPr>
          <p:nvPr/>
        </p:nvSpPr>
        <p:spPr bwMode="auto">
          <a:xfrm>
            <a:off x="5254625" y="24177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0" name="Oval 16"/>
          <p:cNvSpPr>
            <a:spLocks noChangeAspect="1" noChangeArrowheads="1"/>
          </p:cNvSpPr>
          <p:nvPr/>
        </p:nvSpPr>
        <p:spPr bwMode="auto">
          <a:xfrm>
            <a:off x="5326063" y="2371725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1" name="Oval 16"/>
          <p:cNvSpPr>
            <a:spLocks noChangeAspect="1" noChangeArrowheads="1"/>
          </p:cNvSpPr>
          <p:nvPr/>
        </p:nvSpPr>
        <p:spPr bwMode="auto">
          <a:xfrm>
            <a:off x="5394325" y="23129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2" name="Oval 16"/>
          <p:cNvSpPr>
            <a:spLocks noChangeAspect="1" noChangeArrowheads="1"/>
          </p:cNvSpPr>
          <p:nvPr/>
        </p:nvSpPr>
        <p:spPr bwMode="auto">
          <a:xfrm>
            <a:off x="5440363" y="22415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3" name="Oval 16"/>
          <p:cNvSpPr>
            <a:spLocks noChangeAspect="1" noChangeArrowheads="1"/>
          </p:cNvSpPr>
          <p:nvPr/>
        </p:nvSpPr>
        <p:spPr bwMode="auto">
          <a:xfrm>
            <a:off x="5475288" y="21574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4" name="Oval 16"/>
          <p:cNvSpPr>
            <a:spLocks noChangeAspect="1" noChangeArrowheads="1"/>
          </p:cNvSpPr>
          <p:nvPr/>
        </p:nvSpPr>
        <p:spPr bwMode="auto">
          <a:xfrm>
            <a:off x="4513263" y="20526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5" name="Oval 16"/>
          <p:cNvSpPr>
            <a:spLocks noChangeAspect="1" noChangeArrowheads="1"/>
          </p:cNvSpPr>
          <p:nvPr/>
        </p:nvSpPr>
        <p:spPr bwMode="auto">
          <a:xfrm>
            <a:off x="4494213" y="18081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6" name="Oval 16"/>
          <p:cNvSpPr>
            <a:spLocks noChangeAspect="1" noChangeArrowheads="1"/>
          </p:cNvSpPr>
          <p:nvPr/>
        </p:nvSpPr>
        <p:spPr bwMode="auto">
          <a:xfrm>
            <a:off x="4489450" y="19732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7" name="Oval 16"/>
          <p:cNvSpPr>
            <a:spLocks noChangeAspect="1" noChangeArrowheads="1"/>
          </p:cNvSpPr>
          <p:nvPr/>
        </p:nvSpPr>
        <p:spPr bwMode="auto">
          <a:xfrm>
            <a:off x="4483100" y="18891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8" name="Oval 16"/>
          <p:cNvSpPr>
            <a:spLocks noChangeAspect="1" noChangeArrowheads="1"/>
          </p:cNvSpPr>
          <p:nvPr/>
        </p:nvSpPr>
        <p:spPr bwMode="auto">
          <a:xfrm>
            <a:off x="5514975" y="20002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89" name="Oval 16"/>
          <p:cNvSpPr>
            <a:spLocks noChangeAspect="1" noChangeArrowheads="1"/>
          </p:cNvSpPr>
          <p:nvPr/>
        </p:nvSpPr>
        <p:spPr bwMode="auto">
          <a:xfrm>
            <a:off x="5522913" y="19240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0" name="Oval 16"/>
          <p:cNvSpPr>
            <a:spLocks noChangeAspect="1" noChangeArrowheads="1"/>
          </p:cNvSpPr>
          <p:nvPr/>
        </p:nvSpPr>
        <p:spPr bwMode="auto">
          <a:xfrm>
            <a:off x="5480050" y="16859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1" name="Oval 16"/>
          <p:cNvSpPr>
            <a:spLocks noChangeAspect="1" noChangeArrowheads="1"/>
          </p:cNvSpPr>
          <p:nvPr/>
        </p:nvSpPr>
        <p:spPr bwMode="auto">
          <a:xfrm>
            <a:off x="5534025" y="18367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2" name="Oval 16"/>
          <p:cNvSpPr>
            <a:spLocks noChangeAspect="1" noChangeArrowheads="1"/>
          </p:cNvSpPr>
          <p:nvPr/>
        </p:nvSpPr>
        <p:spPr bwMode="auto">
          <a:xfrm>
            <a:off x="5519738" y="1762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3" name="Oval 16"/>
          <p:cNvSpPr>
            <a:spLocks noChangeAspect="1" noChangeArrowheads="1"/>
          </p:cNvSpPr>
          <p:nvPr/>
        </p:nvSpPr>
        <p:spPr bwMode="auto">
          <a:xfrm>
            <a:off x="5438775" y="16224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4" name="Oval 16"/>
          <p:cNvSpPr>
            <a:spLocks noChangeAspect="1" noChangeArrowheads="1"/>
          </p:cNvSpPr>
          <p:nvPr/>
        </p:nvSpPr>
        <p:spPr bwMode="auto">
          <a:xfrm>
            <a:off x="5386388" y="15573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5" name="Oval 16"/>
          <p:cNvSpPr>
            <a:spLocks noChangeAspect="1" noChangeArrowheads="1"/>
          </p:cNvSpPr>
          <p:nvPr/>
        </p:nvSpPr>
        <p:spPr bwMode="auto">
          <a:xfrm>
            <a:off x="5245100" y="14763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6" name="Oval 16"/>
          <p:cNvSpPr>
            <a:spLocks noChangeAspect="1" noChangeArrowheads="1"/>
          </p:cNvSpPr>
          <p:nvPr/>
        </p:nvSpPr>
        <p:spPr bwMode="auto">
          <a:xfrm>
            <a:off x="5321300" y="15097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7" name="Oval 16"/>
          <p:cNvSpPr>
            <a:spLocks noChangeAspect="1" noChangeArrowheads="1"/>
          </p:cNvSpPr>
          <p:nvPr/>
        </p:nvSpPr>
        <p:spPr bwMode="auto">
          <a:xfrm>
            <a:off x="5502275" y="20780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8" name="Oval 16"/>
          <p:cNvSpPr>
            <a:spLocks noChangeAspect="1" noChangeArrowheads="1"/>
          </p:cNvSpPr>
          <p:nvPr/>
        </p:nvSpPr>
        <p:spPr bwMode="auto">
          <a:xfrm>
            <a:off x="4765675" y="23987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899" name="Oval 16"/>
          <p:cNvSpPr>
            <a:spLocks noChangeAspect="1" noChangeArrowheads="1"/>
          </p:cNvSpPr>
          <p:nvPr/>
        </p:nvSpPr>
        <p:spPr bwMode="auto">
          <a:xfrm>
            <a:off x="4689475" y="23447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0" name="Oval 16"/>
          <p:cNvSpPr>
            <a:spLocks noChangeAspect="1" noChangeArrowheads="1"/>
          </p:cNvSpPr>
          <p:nvPr/>
        </p:nvSpPr>
        <p:spPr bwMode="auto">
          <a:xfrm>
            <a:off x="4535488" y="21256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1" name="Oval 16"/>
          <p:cNvSpPr>
            <a:spLocks noChangeAspect="1" noChangeArrowheads="1"/>
          </p:cNvSpPr>
          <p:nvPr/>
        </p:nvSpPr>
        <p:spPr bwMode="auto">
          <a:xfrm>
            <a:off x="4624388" y="22844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2" name="Oval 16"/>
          <p:cNvSpPr>
            <a:spLocks noChangeAspect="1" noChangeArrowheads="1"/>
          </p:cNvSpPr>
          <p:nvPr/>
        </p:nvSpPr>
        <p:spPr bwMode="auto">
          <a:xfrm>
            <a:off x="4578350" y="22018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3" name="Oval 16"/>
          <p:cNvSpPr>
            <a:spLocks noChangeAspect="1" noChangeArrowheads="1"/>
          </p:cNvSpPr>
          <p:nvPr/>
        </p:nvSpPr>
        <p:spPr bwMode="auto">
          <a:xfrm>
            <a:off x="4838700" y="24368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4" name="Oval 16"/>
          <p:cNvSpPr>
            <a:spLocks noChangeAspect="1" noChangeArrowheads="1"/>
          </p:cNvSpPr>
          <p:nvPr/>
        </p:nvSpPr>
        <p:spPr bwMode="auto">
          <a:xfrm>
            <a:off x="5186363" y="24542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5" name="Oval 16"/>
          <p:cNvSpPr>
            <a:spLocks noChangeAspect="1" noChangeArrowheads="1"/>
          </p:cNvSpPr>
          <p:nvPr/>
        </p:nvSpPr>
        <p:spPr bwMode="auto">
          <a:xfrm>
            <a:off x="5108575" y="246856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6" name="Oval 16"/>
          <p:cNvSpPr>
            <a:spLocks noChangeAspect="1" noChangeArrowheads="1"/>
          </p:cNvSpPr>
          <p:nvPr/>
        </p:nvSpPr>
        <p:spPr bwMode="auto">
          <a:xfrm>
            <a:off x="5011738" y="24733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7" name="Oval 16"/>
          <p:cNvSpPr>
            <a:spLocks noChangeAspect="1" noChangeArrowheads="1"/>
          </p:cNvSpPr>
          <p:nvPr/>
        </p:nvSpPr>
        <p:spPr bwMode="auto">
          <a:xfrm>
            <a:off x="4918075" y="24638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08" name="Oval 170"/>
          <p:cNvSpPr>
            <a:spLocks noChangeArrowheads="1"/>
          </p:cNvSpPr>
          <p:nvPr/>
        </p:nvSpPr>
        <p:spPr bwMode="auto">
          <a:xfrm rot="-1680000">
            <a:off x="5657850" y="154463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09" name="Oval 171"/>
          <p:cNvSpPr>
            <a:spLocks noChangeArrowheads="1"/>
          </p:cNvSpPr>
          <p:nvPr/>
        </p:nvSpPr>
        <p:spPr bwMode="auto">
          <a:xfrm rot="-3203693">
            <a:off x="5452269" y="13041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0" name="Oval 172"/>
          <p:cNvSpPr>
            <a:spLocks noChangeArrowheads="1"/>
          </p:cNvSpPr>
          <p:nvPr/>
        </p:nvSpPr>
        <p:spPr bwMode="auto">
          <a:xfrm rot="-4643693">
            <a:off x="5076825" y="12588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1" name="Oval 173"/>
          <p:cNvSpPr>
            <a:spLocks noChangeArrowheads="1"/>
          </p:cNvSpPr>
          <p:nvPr/>
        </p:nvSpPr>
        <p:spPr bwMode="auto">
          <a:xfrm rot="4476307">
            <a:off x="4779963" y="1311275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2" name="Oval 174"/>
          <p:cNvSpPr>
            <a:spLocks noChangeArrowheads="1"/>
          </p:cNvSpPr>
          <p:nvPr/>
        </p:nvSpPr>
        <p:spPr bwMode="auto">
          <a:xfrm rot="-5843693">
            <a:off x="4932362" y="126047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3" name="Oval 175"/>
          <p:cNvSpPr>
            <a:spLocks noChangeArrowheads="1"/>
          </p:cNvSpPr>
          <p:nvPr/>
        </p:nvSpPr>
        <p:spPr bwMode="auto">
          <a:xfrm rot="-7283693">
            <a:off x="4641850" y="138747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4" name="Oval 176"/>
          <p:cNvSpPr>
            <a:spLocks noChangeArrowheads="1"/>
          </p:cNvSpPr>
          <p:nvPr/>
        </p:nvSpPr>
        <p:spPr bwMode="auto">
          <a:xfrm rot="1956307">
            <a:off x="4545013" y="1508125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5" name="Oval 177"/>
          <p:cNvSpPr>
            <a:spLocks noChangeArrowheads="1"/>
          </p:cNvSpPr>
          <p:nvPr/>
        </p:nvSpPr>
        <p:spPr bwMode="auto">
          <a:xfrm rot="1236307">
            <a:off x="4451350" y="165258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6" name="Oval 178"/>
          <p:cNvSpPr>
            <a:spLocks noChangeArrowheads="1"/>
          </p:cNvSpPr>
          <p:nvPr/>
        </p:nvSpPr>
        <p:spPr bwMode="auto">
          <a:xfrm rot="516307">
            <a:off x="4378325" y="1717675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7" name="Oval 179"/>
          <p:cNvSpPr>
            <a:spLocks noChangeArrowheads="1"/>
          </p:cNvSpPr>
          <p:nvPr/>
        </p:nvSpPr>
        <p:spPr bwMode="auto">
          <a:xfrm rot="-1343693">
            <a:off x="4375150" y="2152650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8" name="Oval 182"/>
          <p:cNvSpPr>
            <a:spLocks noChangeArrowheads="1"/>
          </p:cNvSpPr>
          <p:nvPr/>
        </p:nvSpPr>
        <p:spPr bwMode="auto">
          <a:xfrm rot="-143693">
            <a:off x="5732463" y="184626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19" name="Oval 186"/>
          <p:cNvSpPr>
            <a:spLocks noChangeArrowheads="1"/>
          </p:cNvSpPr>
          <p:nvPr/>
        </p:nvSpPr>
        <p:spPr bwMode="auto">
          <a:xfrm rot="5676307">
            <a:off x="4933156" y="259794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0" name="Oval 187"/>
          <p:cNvSpPr>
            <a:spLocks noChangeArrowheads="1"/>
          </p:cNvSpPr>
          <p:nvPr/>
        </p:nvSpPr>
        <p:spPr bwMode="auto">
          <a:xfrm rot="-2363693">
            <a:off x="4452938" y="2409825"/>
            <a:ext cx="31750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1" name="Oval 189"/>
          <p:cNvSpPr>
            <a:spLocks noChangeArrowheads="1"/>
          </p:cNvSpPr>
          <p:nvPr/>
        </p:nvSpPr>
        <p:spPr bwMode="auto">
          <a:xfrm rot="456307">
            <a:off x="5672138" y="1985963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2" name="Oval 191"/>
          <p:cNvSpPr>
            <a:spLocks noChangeArrowheads="1"/>
          </p:cNvSpPr>
          <p:nvPr/>
        </p:nvSpPr>
        <p:spPr bwMode="auto">
          <a:xfrm rot="1716307">
            <a:off x="4386263" y="1571625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3" name="Oval 194"/>
          <p:cNvSpPr>
            <a:spLocks noChangeArrowheads="1"/>
          </p:cNvSpPr>
          <p:nvPr/>
        </p:nvSpPr>
        <p:spPr bwMode="auto">
          <a:xfrm rot="7020000">
            <a:off x="4762500" y="25447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4" name="Oval 195"/>
          <p:cNvSpPr>
            <a:spLocks noChangeArrowheads="1"/>
          </p:cNvSpPr>
          <p:nvPr/>
        </p:nvSpPr>
        <p:spPr bwMode="auto">
          <a:xfrm rot="7140000">
            <a:off x="5314950" y="12541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5" name="Oval 196"/>
          <p:cNvSpPr>
            <a:spLocks noChangeArrowheads="1"/>
          </p:cNvSpPr>
          <p:nvPr/>
        </p:nvSpPr>
        <p:spPr bwMode="auto">
          <a:xfrm rot="4956307">
            <a:off x="4981575" y="11985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6" name="Oval 198"/>
          <p:cNvSpPr>
            <a:spLocks noChangeArrowheads="1"/>
          </p:cNvSpPr>
          <p:nvPr/>
        </p:nvSpPr>
        <p:spPr bwMode="auto">
          <a:xfrm rot="6696307">
            <a:off x="5160169" y="12152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7" name="Oval 199"/>
          <p:cNvSpPr>
            <a:spLocks noChangeArrowheads="1"/>
          </p:cNvSpPr>
          <p:nvPr/>
        </p:nvSpPr>
        <p:spPr bwMode="auto">
          <a:xfrm rot="4116307">
            <a:off x="4795838" y="1249362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8" name="Oval 200"/>
          <p:cNvSpPr>
            <a:spLocks noChangeArrowheads="1"/>
          </p:cNvSpPr>
          <p:nvPr/>
        </p:nvSpPr>
        <p:spPr bwMode="auto">
          <a:xfrm rot="3456307">
            <a:off x="4641056" y="130730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29" name="Oval 201"/>
          <p:cNvSpPr>
            <a:spLocks noChangeArrowheads="1"/>
          </p:cNvSpPr>
          <p:nvPr/>
        </p:nvSpPr>
        <p:spPr bwMode="auto">
          <a:xfrm rot="1896307">
            <a:off x="4532313" y="1433513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0" name="Oval 203"/>
          <p:cNvSpPr>
            <a:spLocks noChangeArrowheads="1"/>
          </p:cNvSpPr>
          <p:nvPr/>
        </p:nvSpPr>
        <p:spPr bwMode="auto">
          <a:xfrm rot="6696307">
            <a:off x="4764087" y="24844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1" name="Oval 165"/>
          <p:cNvSpPr>
            <a:spLocks noChangeArrowheads="1"/>
          </p:cNvSpPr>
          <p:nvPr/>
        </p:nvSpPr>
        <p:spPr bwMode="auto">
          <a:xfrm rot="-510333">
            <a:off x="5659438" y="1838325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2" name="Oval 167"/>
          <p:cNvSpPr>
            <a:spLocks noChangeArrowheads="1"/>
          </p:cNvSpPr>
          <p:nvPr/>
        </p:nvSpPr>
        <p:spPr bwMode="auto">
          <a:xfrm rot="540000">
            <a:off x="5735638" y="201930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3" name="Oval 168"/>
          <p:cNvSpPr>
            <a:spLocks noChangeArrowheads="1"/>
          </p:cNvSpPr>
          <p:nvPr/>
        </p:nvSpPr>
        <p:spPr bwMode="auto">
          <a:xfrm rot="1356307">
            <a:off x="5572125" y="2211388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4" name="Oval 169"/>
          <p:cNvSpPr>
            <a:spLocks noChangeArrowheads="1"/>
          </p:cNvSpPr>
          <p:nvPr/>
        </p:nvSpPr>
        <p:spPr bwMode="auto">
          <a:xfrm rot="2376307">
            <a:off x="5480050" y="2365375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5" name="Oval 170"/>
          <p:cNvSpPr>
            <a:spLocks noChangeArrowheads="1"/>
          </p:cNvSpPr>
          <p:nvPr/>
        </p:nvSpPr>
        <p:spPr bwMode="auto">
          <a:xfrm rot="-2183693">
            <a:off x="5576888" y="139065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6" name="Oval 182"/>
          <p:cNvSpPr>
            <a:spLocks noChangeArrowheads="1"/>
          </p:cNvSpPr>
          <p:nvPr/>
        </p:nvSpPr>
        <p:spPr bwMode="auto">
          <a:xfrm rot="-840000">
            <a:off x="5678488" y="1708150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7" name="Oval 183"/>
          <p:cNvSpPr>
            <a:spLocks noChangeArrowheads="1"/>
          </p:cNvSpPr>
          <p:nvPr/>
        </p:nvSpPr>
        <p:spPr bwMode="auto">
          <a:xfrm rot="-510333">
            <a:off x="4405313" y="20589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8" name="Oval 184"/>
          <p:cNvSpPr>
            <a:spLocks noChangeArrowheads="1"/>
          </p:cNvSpPr>
          <p:nvPr/>
        </p:nvSpPr>
        <p:spPr bwMode="auto">
          <a:xfrm rot="3636307">
            <a:off x="5337175" y="2451101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39" name="Oval 185"/>
          <p:cNvSpPr>
            <a:spLocks noChangeArrowheads="1"/>
          </p:cNvSpPr>
          <p:nvPr/>
        </p:nvSpPr>
        <p:spPr bwMode="auto">
          <a:xfrm rot="4476307">
            <a:off x="5157787" y="25146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0" name="Oval 186"/>
          <p:cNvSpPr>
            <a:spLocks noChangeArrowheads="1"/>
          </p:cNvSpPr>
          <p:nvPr/>
        </p:nvSpPr>
        <p:spPr bwMode="auto">
          <a:xfrm rot="5676307">
            <a:off x="4973637" y="25400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1" name="Oval 187"/>
          <p:cNvSpPr>
            <a:spLocks noChangeArrowheads="1"/>
          </p:cNvSpPr>
          <p:nvPr/>
        </p:nvSpPr>
        <p:spPr bwMode="auto">
          <a:xfrm rot="-1920000">
            <a:off x="4471988" y="2238375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2" name="Oval 189"/>
          <p:cNvSpPr>
            <a:spLocks noChangeArrowheads="1"/>
          </p:cNvSpPr>
          <p:nvPr/>
        </p:nvSpPr>
        <p:spPr bwMode="auto">
          <a:xfrm rot="1380000">
            <a:off x="5667375" y="2136775"/>
            <a:ext cx="31750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3" name="Oval 190"/>
          <p:cNvSpPr>
            <a:spLocks noChangeArrowheads="1"/>
          </p:cNvSpPr>
          <p:nvPr/>
        </p:nvSpPr>
        <p:spPr bwMode="auto">
          <a:xfrm rot="60000">
            <a:off x="4318000" y="18780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4" name="Oval 192"/>
          <p:cNvSpPr>
            <a:spLocks noChangeArrowheads="1"/>
          </p:cNvSpPr>
          <p:nvPr/>
        </p:nvSpPr>
        <p:spPr bwMode="auto">
          <a:xfrm rot="1596307">
            <a:off x="5588000" y="2284413"/>
            <a:ext cx="34925" cy="1539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5" name="Oval 193"/>
          <p:cNvSpPr>
            <a:spLocks noChangeArrowheads="1"/>
          </p:cNvSpPr>
          <p:nvPr/>
        </p:nvSpPr>
        <p:spPr bwMode="auto">
          <a:xfrm rot="-1523693">
            <a:off x="5613400" y="1625600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6" name="Oval 194"/>
          <p:cNvSpPr>
            <a:spLocks noChangeArrowheads="1"/>
          </p:cNvSpPr>
          <p:nvPr/>
        </p:nvSpPr>
        <p:spPr bwMode="auto">
          <a:xfrm rot="7356307">
            <a:off x="4582319" y="2410619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7" name="Oval 195"/>
          <p:cNvSpPr>
            <a:spLocks noChangeArrowheads="1"/>
          </p:cNvSpPr>
          <p:nvPr/>
        </p:nvSpPr>
        <p:spPr bwMode="auto">
          <a:xfrm rot="7356307">
            <a:off x="5430044" y="1394619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8" name="Oval 197"/>
          <p:cNvSpPr>
            <a:spLocks noChangeArrowheads="1"/>
          </p:cNvSpPr>
          <p:nvPr/>
        </p:nvSpPr>
        <p:spPr bwMode="auto">
          <a:xfrm rot="2736307">
            <a:off x="5457825" y="2457450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49" name="Oval 198"/>
          <p:cNvSpPr>
            <a:spLocks noChangeArrowheads="1"/>
          </p:cNvSpPr>
          <p:nvPr/>
        </p:nvSpPr>
        <p:spPr bwMode="auto">
          <a:xfrm rot="6696307">
            <a:off x="5282406" y="1299369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50" name="Oval 202"/>
          <p:cNvSpPr>
            <a:spLocks noChangeArrowheads="1"/>
          </p:cNvSpPr>
          <p:nvPr/>
        </p:nvSpPr>
        <p:spPr bwMode="auto">
          <a:xfrm rot="-1763693">
            <a:off x="5545138" y="145891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51" name="Oval 204"/>
          <p:cNvSpPr>
            <a:spLocks noChangeArrowheads="1"/>
          </p:cNvSpPr>
          <p:nvPr/>
        </p:nvSpPr>
        <p:spPr bwMode="auto">
          <a:xfrm rot="5436307">
            <a:off x="5129213" y="2589212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52" name="Oval 205"/>
          <p:cNvSpPr>
            <a:spLocks noChangeArrowheads="1"/>
          </p:cNvSpPr>
          <p:nvPr/>
        </p:nvSpPr>
        <p:spPr bwMode="auto">
          <a:xfrm rot="4620000">
            <a:off x="5266531" y="25360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53" name="Oval 206"/>
          <p:cNvSpPr>
            <a:spLocks noChangeArrowheads="1"/>
          </p:cNvSpPr>
          <p:nvPr/>
        </p:nvSpPr>
        <p:spPr bwMode="auto">
          <a:xfrm rot="8556307">
            <a:off x="4459288" y="233045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0954" name="Oval 194"/>
          <p:cNvSpPr>
            <a:spLocks noChangeArrowheads="1"/>
          </p:cNvSpPr>
          <p:nvPr/>
        </p:nvSpPr>
        <p:spPr bwMode="auto">
          <a:xfrm rot="7356307">
            <a:off x="4614862" y="249237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10955" name="Group 1446"/>
          <p:cNvGrpSpPr>
            <a:grpSpLocks noChangeAspect="1"/>
          </p:cNvGrpSpPr>
          <p:nvPr/>
        </p:nvGrpSpPr>
        <p:grpSpPr bwMode="auto">
          <a:xfrm>
            <a:off x="3086100" y="1390650"/>
            <a:ext cx="1214438" cy="1211263"/>
            <a:chOff x="1293427" y="3651950"/>
            <a:chExt cx="1141413" cy="1139825"/>
          </a:xfrm>
        </p:grpSpPr>
        <p:sp>
          <p:nvSpPr>
            <p:cNvPr id="1121" name="Pie 1120"/>
            <p:cNvSpPr/>
            <p:nvPr/>
          </p:nvSpPr>
          <p:spPr bwMode="auto">
            <a:xfrm>
              <a:off x="1293427" y="3651950"/>
              <a:ext cx="1102620" cy="1103972"/>
            </a:xfrm>
            <a:prstGeom prst="pie">
              <a:avLst>
                <a:gd name="adj1" fmla="val 0"/>
                <a:gd name="adj2" fmla="val 2520139"/>
              </a:avLst>
            </a:prstGeom>
            <a:solidFill>
              <a:schemeClr val="bg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sp>
          <p:nvSpPr>
            <p:cNvPr id="1122" name="Pie 1121"/>
            <p:cNvSpPr/>
            <p:nvPr/>
          </p:nvSpPr>
          <p:spPr bwMode="auto">
            <a:xfrm>
              <a:off x="1293427" y="3687803"/>
              <a:ext cx="1102620" cy="1103972"/>
            </a:xfrm>
            <a:prstGeom prst="pie">
              <a:avLst>
                <a:gd name="adj1" fmla="val 7311941"/>
                <a:gd name="adj2" fmla="val 9935634"/>
              </a:avLst>
            </a:prstGeom>
            <a:solidFill>
              <a:schemeClr val="bg1"/>
            </a:solidFill>
            <a:ln w="762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sp>
          <p:nvSpPr>
            <p:cNvPr id="1123" name="Pie 1122"/>
            <p:cNvSpPr/>
            <p:nvPr/>
          </p:nvSpPr>
          <p:spPr bwMode="auto">
            <a:xfrm>
              <a:off x="1293427" y="3687803"/>
              <a:ext cx="1102620" cy="1103972"/>
            </a:xfrm>
            <a:prstGeom prst="pie">
              <a:avLst>
                <a:gd name="adj1" fmla="val 14822263"/>
                <a:gd name="adj2" fmla="val 17850568"/>
              </a:avLst>
            </a:prstGeom>
            <a:solidFill>
              <a:schemeClr val="bg1"/>
            </a:solidFill>
            <a:ln w="571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GB">
                <a:ea typeface="ＭＳ Ｐゴシック" charset="-128"/>
                <a:cs typeface="+mn-cs"/>
              </a:endParaRPr>
            </a:p>
          </p:txBody>
        </p:sp>
        <p:cxnSp>
          <p:nvCxnSpPr>
            <p:cNvPr id="11622" name="Straight Connector 7"/>
            <p:cNvCxnSpPr>
              <a:cxnSpLocks noChangeShapeType="1"/>
            </p:cNvCxnSpPr>
            <p:nvPr/>
          </p:nvCxnSpPr>
          <p:spPr bwMode="auto">
            <a:xfrm flipV="1">
              <a:off x="1772852" y="3651950"/>
              <a:ext cx="0" cy="3651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23" name="Straight Connector 8"/>
            <p:cNvCxnSpPr>
              <a:cxnSpLocks noChangeShapeType="1"/>
            </p:cNvCxnSpPr>
            <p:nvPr/>
          </p:nvCxnSpPr>
          <p:spPr bwMode="auto">
            <a:xfrm flipV="1">
              <a:off x="2030027" y="3688462"/>
              <a:ext cx="36513" cy="365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24" name="Straight Connector 9"/>
            <p:cNvCxnSpPr>
              <a:cxnSpLocks noChangeShapeType="1"/>
            </p:cNvCxnSpPr>
            <p:nvPr/>
          </p:nvCxnSpPr>
          <p:spPr bwMode="auto">
            <a:xfrm flipV="1">
              <a:off x="1441065" y="4645725"/>
              <a:ext cx="36512" cy="3651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cxnSp>
          <p:nvCxnSpPr>
            <p:cNvPr id="11625" name="Straight Connector 17"/>
            <p:cNvCxnSpPr>
              <a:cxnSpLocks noChangeShapeType="1"/>
            </p:cNvCxnSpPr>
            <p:nvPr/>
          </p:nvCxnSpPr>
          <p:spPr bwMode="auto">
            <a:xfrm flipV="1">
              <a:off x="2398327" y="4240912"/>
              <a:ext cx="36513" cy="3651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noFill/>
                </a14:hiddenFill>
              </a:ext>
            </a:extLst>
          </p:spPr>
        </p:cxnSp>
        <p:sp>
          <p:nvSpPr>
            <p:cNvPr id="11626" name="Oval 1"/>
            <p:cNvSpPr>
              <a:spLocks noChangeArrowheads="1"/>
            </p:cNvSpPr>
            <p:nvPr/>
          </p:nvSpPr>
          <p:spPr bwMode="auto">
            <a:xfrm>
              <a:off x="1295015" y="3688462"/>
              <a:ext cx="1103312" cy="1103313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627" name="Oval 86"/>
            <p:cNvSpPr>
              <a:spLocks noChangeArrowheads="1"/>
            </p:cNvSpPr>
            <p:nvPr/>
          </p:nvSpPr>
          <p:spPr bwMode="auto">
            <a:xfrm>
              <a:off x="1331527" y="3724975"/>
              <a:ext cx="1030288" cy="103028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956" name="Oval 16"/>
          <p:cNvSpPr>
            <a:spLocks noChangeAspect="1" noChangeArrowheads="1"/>
          </p:cNvSpPr>
          <p:nvPr/>
        </p:nvSpPr>
        <p:spPr bwMode="auto">
          <a:xfrm>
            <a:off x="3951288" y="22812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57" name="Oval 16"/>
          <p:cNvSpPr>
            <a:spLocks noChangeAspect="1" noChangeArrowheads="1"/>
          </p:cNvSpPr>
          <p:nvPr/>
        </p:nvSpPr>
        <p:spPr bwMode="auto">
          <a:xfrm>
            <a:off x="3873500" y="223361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58" name="Oval 16"/>
          <p:cNvSpPr>
            <a:spLocks noChangeAspect="1" noChangeArrowheads="1"/>
          </p:cNvSpPr>
          <p:nvPr/>
        </p:nvSpPr>
        <p:spPr bwMode="auto">
          <a:xfrm>
            <a:off x="3421063" y="22606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59" name="Oval 16"/>
          <p:cNvSpPr>
            <a:spLocks noChangeAspect="1" noChangeArrowheads="1"/>
          </p:cNvSpPr>
          <p:nvPr/>
        </p:nvSpPr>
        <p:spPr bwMode="auto">
          <a:xfrm>
            <a:off x="3927475" y="17605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0" name="Oval 16"/>
          <p:cNvSpPr>
            <a:spLocks noChangeAspect="1" noChangeArrowheads="1"/>
          </p:cNvSpPr>
          <p:nvPr/>
        </p:nvSpPr>
        <p:spPr bwMode="auto">
          <a:xfrm>
            <a:off x="3895725" y="23256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1" name="Oval 16"/>
          <p:cNvSpPr>
            <a:spLocks noChangeAspect="1" noChangeArrowheads="1"/>
          </p:cNvSpPr>
          <p:nvPr/>
        </p:nvSpPr>
        <p:spPr bwMode="auto">
          <a:xfrm>
            <a:off x="3754438" y="240347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2" name="Oval 16"/>
          <p:cNvSpPr>
            <a:spLocks noChangeAspect="1" noChangeArrowheads="1"/>
          </p:cNvSpPr>
          <p:nvPr/>
        </p:nvSpPr>
        <p:spPr bwMode="auto">
          <a:xfrm>
            <a:off x="3810000" y="22860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3" name="Oval 16"/>
          <p:cNvSpPr>
            <a:spLocks noChangeAspect="1" noChangeArrowheads="1"/>
          </p:cNvSpPr>
          <p:nvPr/>
        </p:nvSpPr>
        <p:spPr bwMode="auto">
          <a:xfrm>
            <a:off x="3829050" y="23733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4" name="Oval 16"/>
          <p:cNvSpPr>
            <a:spLocks noChangeAspect="1" noChangeArrowheads="1"/>
          </p:cNvSpPr>
          <p:nvPr/>
        </p:nvSpPr>
        <p:spPr bwMode="auto">
          <a:xfrm>
            <a:off x="3732213" y="23114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5" name="Oval 16"/>
          <p:cNvSpPr>
            <a:spLocks noChangeAspect="1" noChangeArrowheads="1"/>
          </p:cNvSpPr>
          <p:nvPr/>
        </p:nvSpPr>
        <p:spPr bwMode="auto">
          <a:xfrm>
            <a:off x="3670300" y="24161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6" name="Oval 16"/>
          <p:cNvSpPr>
            <a:spLocks noChangeAspect="1" noChangeArrowheads="1"/>
          </p:cNvSpPr>
          <p:nvPr/>
        </p:nvSpPr>
        <p:spPr bwMode="auto">
          <a:xfrm>
            <a:off x="3652838" y="23352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7" name="Oval 16"/>
          <p:cNvSpPr>
            <a:spLocks noChangeAspect="1" noChangeArrowheads="1"/>
          </p:cNvSpPr>
          <p:nvPr/>
        </p:nvSpPr>
        <p:spPr bwMode="auto">
          <a:xfrm>
            <a:off x="3498850" y="2305050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8" name="Oval 16"/>
          <p:cNvSpPr>
            <a:spLocks noChangeAspect="1" noChangeArrowheads="1"/>
          </p:cNvSpPr>
          <p:nvPr/>
        </p:nvSpPr>
        <p:spPr bwMode="auto">
          <a:xfrm>
            <a:off x="3584575" y="24225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69" name="Oval 16"/>
          <p:cNvSpPr>
            <a:spLocks noChangeAspect="1" noChangeArrowheads="1"/>
          </p:cNvSpPr>
          <p:nvPr/>
        </p:nvSpPr>
        <p:spPr bwMode="auto">
          <a:xfrm>
            <a:off x="3570288" y="23368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0" name="Oval 16"/>
          <p:cNvSpPr>
            <a:spLocks noChangeAspect="1" noChangeArrowheads="1"/>
          </p:cNvSpPr>
          <p:nvPr/>
        </p:nvSpPr>
        <p:spPr bwMode="auto">
          <a:xfrm>
            <a:off x="3355975" y="23066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1" name="Oval 16"/>
          <p:cNvSpPr>
            <a:spLocks noChangeAspect="1" noChangeArrowheads="1"/>
          </p:cNvSpPr>
          <p:nvPr/>
        </p:nvSpPr>
        <p:spPr bwMode="auto">
          <a:xfrm>
            <a:off x="3498850" y="24066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2" name="Oval 16"/>
          <p:cNvSpPr>
            <a:spLocks noChangeAspect="1" noChangeArrowheads="1"/>
          </p:cNvSpPr>
          <p:nvPr/>
        </p:nvSpPr>
        <p:spPr bwMode="auto">
          <a:xfrm>
            <a:off x="3427413" y="23606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3" name="Oval 16"/>
          <p:cNvSpPr>
            <a:spLocks noChangeAspect="1" noChangeArrowheads="1"/>
          </p:cNvSpPr>
          <p:nvPr/>
        </p:nvSpPr>
        <p:spPr bwMode="auto">
          <a:xfrm>
            <a:off x="3217863" y="21113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4" name="Oval 16"/>
          <p:cNvSpPr>
            <a:spLocks noChangeAspect="1" noChangeArrowheads="1"/>
          </p:cNvSpPr>
          <p:nvPr/>
        </p:nvSpPr>
        <p:spPr bwMode="auto">
          <a:xfrm>
            <a:off x="3363913" y="22034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5" name="Oval 16"/>
          <p:cNvSpPr>
            <a:spLocks noChangeAspect="1" noChangeArrowheads="1"/>
          </p:cNvSpPr>
          <p:nvPr/>
        </p:nvSpPr>
        <p:spPr bwMode="auto">
          <a:xfrm>
            <a:off x="3314700" y="21336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6" name="Oval 16"/>
          <p:cNvSpPr>
            <a:spLocks noChangeAspect="1" noChangeArrowheads="1"/>
          </p:cNvSpPr>
          <p:nvPr/>
        </p:nvSpPr>
        <p:spPr bwMode="auto">
          <a:xfrm>
            <a:off x="3190875" y="186531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7" name="Oval 16"/>
          <p:cNvSpPr>
            <a:spLocks noChangeAspect="1" noChangeArrowheads="1"/>
          </p:cNvSpPr>
          <p:nvPr/>
        </p:nvSpPr>
        <p:spPr bwMode="auto">
          <a:xfrm>
            <a:off x="3270250" y="19827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8" name="Oval 16"/>
          <p:cNvSpPr>
            <a:spLocks noChangeAspect="1" noChangeArrowheads="1"/>
          </p:cNvSpPr>
          <p:nvPr/>
        </p:nvSpPr>
        <p:spPr bwMode="auto">
          <a:xfrm>
            <a:off x="3214688" y="17843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79" name="Oval 16"/>
          <p:cNvSpPr>
            <a:spLocks noChangeAspect="1" noChangeArrowheads="1"/>
          </p:cNvSpPr>
          <p:nvPr/>
        </p:nvSpPr>
        <p:spPr bwMode="auto">
          <a:xfrm>
            <a:off x="3298825" y="18240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0" name="Oval 16"/>
          <p:cNvSpPr>
            <a:spLocks noChangeAspect="1" noChangeArrowheads="1"/>
          </p:cNvSpPr>
          <p:nvPr/>
        </p:nvSpPr>
        <p:spPr bwMode="auto">
          <a:xfrm>
            <a:off x="3255963" y="17113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1" name="Oval 16"/>
          <p:cNvSpPr>
            <a:spLocks noChangeAspect="1" noChangeArrowheads="1"/>
          </p:cNvSpPr>
          <p:nvPr/>
        </p:nvSpPr>
        <p:spPr bwMode="auto">
          <a:xfrm>
            <a:off x="3343275" y="17541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2" name="Oval 16"/>
          <p:cNvSpPr>
            <a:spLocks noChangeAspect="1" noChangeArrowheads="1"/>
          </p:cNvSpPr>
          <p:nvPr/>
        </p:nvSpPr>
        <p:spPr bwMode="auto">
          <a:xfrm>
            <a:off x="3317875" y="16510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3" name="Oval 16"/>
          <p:cNvSpPr>
            <a:spLocks noChangeAspect="1" noChangeArrowheads="1"/>
          </p:cNvSpPr>
          <p:nvPr/>
        </p:nvSpPr>
        <p:spPr bwMode="auto">
          <a:xfrm>
            <a:off x="3406775" y="16970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4" name="Oval 16"/>
          <p:cNvSpPr>
            <a:spLocks noChangeAspect="1" noChangeArrowheads="1"/>
          </p:cNvSpPr>
          <p:nvPr/>
        </p:nvSpPr>
        <p:spPr bwMode="auto">
          <a:xfrm>
            <a:off x="3386138" y="16002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5" name="Oval 16"/>
          <p:cNvSpPr>
            <a:spLocks noChangeAspect="1" noChangeArrowheads="1"/>
          </p:cNvSpPr>
          <p:nvPr/>
        </p:nvSpPr>
        <p:spPr bwMode="auto">
          <a:xfrm>
            <a:off x="3549650" y="16303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6" name="Oval 16"/>
          <p:cNvSpPr>
            <a:spLocks noChangeAspect="1" noChangeArrowheads="1"/>
          </p:cNvSpPr>
          <p:nvPr/>
        </p:nvSpPr>
        <p:spPr bwMode="auto">
          <a:xfrm>
            <a:off x="3467100" y="15621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7" name="Oval 16"/>
          <p:cNvSpPr>
            <a:spLocks noChangeAspect="1" noChangeArrowheads="1"/>
          </p:cNvSpPr>
          <p:nvPr/>
        </p:nvSpPr>
        <p:spPr bwMode="auto">
          <a:xfrm>
            <a:off x="3621088" y="16160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8" name="Oval 16"/>
          <p:cNvSpPr>
            <a:spLocks noChangeAspect="1" noChangeArrowheads="1"/>
          </p:cNvSpPr>
          <p:nvPr/>
        </p:nvSpPr>
        <p:spPr bwMode="auto">
          <a:xfrm>
            <a:off x="3549650" y="15398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89" name="Oval 16"/>
          <p:cNvSpPr>
            <a:spLocks noChangeAspect="1" noChangeArrowheads="1"/>
          </p:cNvSpPr>
          <p:nvPr/>
        </p:nvSpPr>
        <p:spPr bwMode="auto">
          <a:xfrm>
            <a:off x="3638550" y="15382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0" name="Oval 16"/>
          <p:cNvSpPr>
            <a:spLocks noChangeAspect="1" noChangeArrowheads="1"/>
          </p:cNvSpPr>
          <p:nvPr/>
        </p:nvSpPr>
        <p:spPr bwMode="auto">
          <a:xfrm>
            <a:off x="3995738" y="22098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1" name="Oval 16"/>
          <p:cNvSpPr>
            <a:spLocks noChangeAspect="1" noChangeArrowheads="1"/>
          </p:cNvSpPr>
          <p:nvPr/>
        </p:nvSpPr>
        <p:spPr bwMode="auto">
          <a:xfrm>
            <a:off x="3927475" y="2170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2" name="Oval 16"/>
          <p:cNvSpPr>
            <a:spLocks noChangeAspect="1" noChangeArrowheads="1"/>
          </p:cNvSpPr>
          <p:nvPr/>
        </p:nvSpPr>
        <p:spPr bwMode="auto">
          <a:xfrm>
            <a:off x="4027488" y="21320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3" name="Oval 16"/>
          <p:cNvSpPr>
            <a:spLocks noChangeAspect="1" noChangeArrowheads="1"/>
          </p:cNvSpPr>
          <p:nvPr/>
        </p:nvSpPr>
        <p:spPr bwMode="auto">
          <a:xfrm>
            <a:off x="3956050" y="20891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4" name="Oval 16"/>
          <p:cNvSpPr>
            <a:spLocks noChangeAspect="1" noChangeArrowheads="1"/>
          </p:cNvSpPr>
          <p:nvPr/>
        </p:nvSpPr>
        <p:spPr bwMode="auto">
          <a:xfrm>
            <a:off x="4048125" y="20510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5" name="Oval 16"/>
          <p:cNvSpPr>
            <a:spLocks noChangeAspect="1" noChangeArrowheads="1"/>
          </p:cNvSpPr>
          <p:nvPr/>
        </p:nvSpPr>
        <p:spPr bwMode="auto">
          <a:xfrm>
            <a:off x="3973513" y="2006600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6" name="Oval 16"/>
          <p:cNvSpPr>
            <a:spLocks noChangeAspect="1" noChangeArrowheads="1"/>
          </p:cNvSpPr>
          <p:nvPr/>
        </p:nvSpPr>
        <p:spPr bwMode="auto">
          <a:xfrm>
            <a:off x="3962400" y="1836738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7" name="Oval 16"/>
          <p:cNvSpPr>
            <a:spLocks noChangeAspect="1" noChangeArrowheads="1"/>
          </p:cNvSpPr>
          <p:nvPr/>
        </p:nvSpPr>
        <p:spPr bwMode="auto">
          <a:xfrm>
            <a:off x="4056063" y="19748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8" name="Oval 16"/>
          <p:cNvSpPr>
            <a:spLocks noChangeAspect="1" noChangeArrowheads="1"/>
          </p:cNvSpPr>
          <p:nvPr/>
        </p:nvSpPr>
        <p:spPr bwMode="auto">
          <a:xfrm>
            <a:off x="3981450" y="191928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0999" name="Oval 16"/>
          <p:cNvSpPr>
            <a:spLocks noChangeAspect="1" noChangeArrowheads="1"/>
          </p:cNvSpPr>
          <p:nvPr/>
        </p:nvSpPr>
        <p:spPr bwMode="auto">
          <a:xfrm>
            <a:off x="3795713" y="16589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0" name="Oval 16"/>
          <p:cNvSpPr>
            <a:spLocks noChangeAspect="1" noChangeArrowheads="1"/>
          </p:cNvSpPr>
          <p:nvPr/>
        </p:nvSpPr>
        <p:spPr bwMode="auto">
          <a:xfrm>
            <a:off x="3870325" y="17033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1" name="Oval 16"/>
          <p:cNvSpPr>
            <a:spLocks noChangeAspect="1" noChangeArrowheads="1"/>
          </p:cNvSpPr>
          <p:nvPr/>
        </p:nvSpPr>
        <p:spPr bwMode="auto">
          <a:xfrm>
            <a:off x="3713163" y="16256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2" name="Oval 16"/>
          <p:cNvSpPr>
            <a:spLocks noChangeAspect="1" noChangeArrowheads="1"/>
          </p:cNvSpPr>
          <p:nvPr/>
        </p:nvSpPr>
        <p:spPr bwMode="auto">
          <a:xfrm>
            <a:off x="4013200" y="17367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3" name="Oval 16"/>
          <p:cNvSpPr>
            <a:spLocks noChangeAspect="1" noChangeArrowheads="1"/>
          </p:cNvSpPr>
          <p:nvPr/>
        </p:nvSpPr>
        <p:spPr bwMode="auto">
          <a:xfrm>
            <a:off x="4068763" y="18875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4" name="Oval 16"/>
          <p:cNvSpPr>
            <a:spLocks noChangeAspect="1" noChangeArrowheads="1"/>
          </p:cNvSpPr>
          <p:nvPr/>
        </p:nvSpPr>
        <p:spPr bwMode="auto">
          <a:xfrm>
            <a:off x="4052888" y="18129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5" name="Oval 16"/>
          <p:cNvSpPr>
            <a:spLocks noChangeAspect="1" noChangeArrowheads="1"/>
          </p:cNvSpPr>
          <p:nvPr/>
        </p:nvSpPr>
        <p:spPr bwMode="auto">
          <a:xfrm>
            <a:off x="3730625" y="15462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6" name="Oval 16"/>
          <p:cNvSpPr>
            <a:spLocks noChangeAspect="1" noChangeArrowheads="1"/>
          </p:cNvSpPr>
          <p:nvPr/>
        </p:nvSpPr>
        <p:spPr bwMode="auto">
          <a:xfrm>
            <a:off x="3884613" y="16144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7" name="Oval 16"/>
          <p:cNvSpPr>
            <a:spLocks noChangeAspect="1" noChangeArrowheads="1"/>
          </p:cNvSpPr>
          <p:nvPr/>
        </p:nvSpPr>
        <p:spPr bwMode="auto">
          <a:xfrm>
            <a:off x="3806825" y="15795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8" name="Oval 16"/>
          <p:cNvSpPr>
            <a:spLocks noChangeAspect="1" noChangeArrowheads="1"/>
          </p:cNvSpPr>
          <p:nvPr/>
        </p:nvSpPr>
        <p:spPr bwMode="auto">
          <a:xfrm>
            <a:off x="3194050" y="2030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09" name="Oval 16"/>
          <p:cNvSpPr>
            <a:spLocks noChangeAspect="1" noChangeArrowheads="1"/>
          </p:cNvSpPr>
          <p:nvPr/>
        </p:nvSpPr>
        <p:spPr bwMode="auto">
          <a:xfrm>
            <a:off x="3187700" y="19478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0" name="Oval 16"/>
          <p:cNvSpPr>
            <a:spLocks noChangeAspect="1" noChangeArrowheads="1"/>
          </p:cNvSpPr>
          <p:nvPr/>
        </p:nvSpPr>
        <p:spPr bwMode="auto">
          <a:xfrm>
            <a:off x="3249613" y="21859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1" name="Oval 16"/>
          <p:cNvSpPr>
            <a:spLocks noChangeAspect="1" noChangeArrowheads="1"/>
          </p:cNvSpPr>
          <p:nvPr/>
        </p:nvSpPr>
        <p:spPr bwMode="auto">
          <a:xfrm>
            <a:off x="3298825" y="22542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2" name="Oval 16"/>
          <p:cNvSpPr>
            <a:spLocks noChangeAspect="1" noChangeArrowheads="1"/>
          </p:cNvSpPr>
          <p:nvPr/>
        </p:nvSpPr>
        <p:spPr bwMode="auto">
          <a:xfrm>
            <a:off x="3470275" y="16541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3" name="Oval 16"/>
          <p:cNvSpPr>
            <a:spLocks noChangeAspect="1" noChangeArrowheads="1"/>
          </p:cNvSpPr>
          <p:nvPr/>
        </p:nvSpPr>
        <p:spPr bwMode="auto">
          <a:xfrm>
            <a:off x="3959225" y="16652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4" name="Oval 16"/>
          <p:cNvSpPr>
            <a:spLocks noChangeAspect="1" noChangeArrowheads="1"/>
          </p:cNvSpPr>
          <p:nvPr/>
        </p:nvSpPr>
        <p:spPr bwMode="auto">
          <a:xfrm>
            <a:off x="3284538" y="20637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5" name="Oval 16"/>
          <p:cNvSpPr>
            <a:spLocks noChangeAspect="1" noChangeArrowheads="1"/>
          </p:cNvSpPr>
          <p:nvPr/>
        </p:nvSpPr>
        <p:spPr bwMode="auto">
          <a:xfrm>
            <a:off x="3276600" y="19002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6" name="Oval 16"/>
          <p:cNvSpPr>
            <a:spLocks noChangeAspect="1" noChangeArrowheads="1"/>
          </p:cNvSpPr>
          <p:nvPr/>
        </p:nvSpPr>
        <p:spPr bwMode="auto">
          <a:xfrm>
            <a:off x="3457575" y="14732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7" name="Oval 16"/>
          <p:cNvSpPr>
            <a:spLocks noChangeAspect="1" noChangeArrowheads="1"/>
          </p:cNvSpPr>
          <p:nvPr/>
        </p:nvSpPr>
        <p:spPr bwMode="auto">
          <a:xfrm>
            <a:off x="3540125" y="14509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8" name="Oval 16"/>
          <p:cNvSpPr>
            <a:spLocks noChangeAspect="1" noChangeArrowheads="1"/>
          </p:cNvSpPr>
          <p:nvPr/>
        </p:nvSpPr>
        <p:spPr bwMode="auto">
          <a:xfrm>
            <a:off x="3629025" y="14493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19" name="Oval 16"/>
          <p:cNvSpPr>
            <a:spLocks noChangeAspect="1" noChangeArrowheads="1"/>
          </p:cNvSpPr>
          <p:nvPr/>
        </p:nvSpPr>
        <p:spPr bwMode="auto">
          <a:xfrm>
            <a:off x="3709988" y="14525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0" name="Oval 16"/>
          <p:cNvSpPr>
            <a:spLocks noChangeAspect="1" noChangeArrowheads="1"/>
          </p:cNvSpPr>
          <p:nvPr/>
        </p:nvSpPr>
        <p:spPr bwMode="auto">
          <a:xfrm>
            <a:off x="3790950" y="14700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1" name="Oval 16"/>
          <p:cNvSpPr>
            <a:spLocks noChangeAspect="1" noChangeArrowheads="1"/>
          </p:cNvSpPr>
          <p:nvPr/>
        </p:nvSpPr>
        <p:spPr bwMode="auto">
          <a:xfrm>
            <a:off x="3305175" y="15621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2" name="Oval 16"/>
          <p:cNvSpPr>
            <a:spLocks noChangeAspect="1" noChangeArrowheads="1"/>
          </p:cNvSpPr>
          <p:nvPr/>
        </p:nvSpPr>
        <p:spPr bwMode="auto">
          <a:xfrm>
            <a:off x="3144838" y="17573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3" name="Oval 16"/>
          <p:cNvSpPr>
            <a:spLocks noChangeAspect="1" noChangeArrowheads="1"/>
          </p:cNvSpPr>
          <p:nvPr/>
        </p:nvSpPr>
        <p:spPr bwMode="auto">
          <a:xfrm>
            <a:off x="3186113" y="16811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4" name="Oval 16"/>
          <p:cNvSpPr>
            <a:spLocks noChangeAspect="1" noChangeArrowheads="1"/>
          </p:cNvSpPr>
          <p:nvPr/>
        </p:nvSpPr>
        <p:spPr bwMode="auto">
          <a:xfrm>
            <a:off x="3243263" y="16192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5" name="Oval 16"/>
          <p:cNvSpPr>
            <a:spLocks noChangeAspect="1" noChangeArrowheads="1"/>
          </p:cNvSpPr>
          <p:nvPr/>
        </p:nvSpPr>
        <p:spPr bwMode="auto">
          <a:xfrm>
            <a:off x="3376613" y="15128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6" name="Oval 16"/>
          <p:cNvSpPr>
            <a:spLocks noChangeAspect="1" noChangeArrowheads="1"/>
          </p:cNvSpPr>
          <p:nvPr/>
        </p:nvSpPr>
        <p:spPr bwMode="auto">
          <a:xfrm>
            <a:off x="3873500" y="24479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7" name="Oval 16"/>
          <p:cNvSpPr>
            <a:spLocks noChangeAspect="1" noChangeArrowheads="1"/>
          </p:cNvSpPr>
          <p:nvPr/>
        </p:nvSpPr>
        <p:spPr bwMode="auto">
          <a:xfrm>
            <a:off x="3944938" y="24034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8" name="Oval 16"/>
          <p:cNvSpPr>
            <a:spLocks noChangeAspect="1" noChangeArrowheads="1"/>
          </p:cNvSpPr>
          <p:nvPr/>
        </p:nvSpPr>
        <p:spPr bwMode="auto">
          <a:xfrm>
            <a:off x="4013200" y="23431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29" name="Oval 16"/>
          <p:cNvSpPr>
            <a:spLocks noChangeAspect="1" noChangeArrowheads="1"/>
          </p:cNvSpPr>
          <p:nvPr/>
        </p:nvSpPr>
        <p:spPr bwMode="auto">
          <a:xfrm>
            <a:off x="4059238" y="22717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0" name="Oval 16"/>
          <p:cNvSpPr>
            <a:spLocks noChangeAspect="1" noChangeArrowheads="1"/>
          </p:cNvSpPr>
          <p:nvPr/>
        </p:nvSpPr>
        <p:spPr bwMode="auto">
          <a:xfrm>
            <a:off x="4094163" y="21875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1" name="Oval 16"/>
          <p:cNvSpPr>
            <a:spLocks noChangeAspect="1" noChangeArrowheads="1"/>
          </p:cNvSpPr>
          <p:nvPr/>
        </p:nvSpPr>
        <p:spPr bwMode="auto">
          <a:xfrm>
            <a:off x="3132138" y="20828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2" name="Oval 16"/>
          <p:cNvSpPr>
            <a:spLocks noChangeAspect="1" noChangeArrowheads="1"/>
          </p:cNvSpPr>
          <p:nvPr/>
        </p:nvSpPr>
        <p:spPr bwMode="auto">
          <a:xfrm>
            <a:off x="3114675" y="18383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3" name="Oval 16"/>
          <p:cNvSpPr>
            <a:spLocks noChangeAspect="1" noChangeArrowheads="1"/>
          </p:cNvSpPr>
          <p:nvPr/>
        </p:nvSpPr>
        <p:spPr bwMode="auto">
          <a:xfrm>
            <a:off x="3108325" y="20034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4" name="Oval 16"/>
          <p:cNvSpPr>
            <a:spLocks noChangeAspect="1" noChangeArrowheads="1"/>
          </p:cNvSpPr>
          <p:nvPr/>
        </p:nvSpPr>
        <p:spPr bwMode="auto">
          <a:xfrm>
            <a:off x="3101975" y="19192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5" name="Oval 16"/>
          <p:cNvSpPr>
            <a:spLocks noChangeAspect="1" noChangeArrowheads="1"/>
          </p:cNvSpPr>
          <p:nvPr/>
        </p:nvSpPr>
        <p:spPr bwMode="auto">
          <a:xfrm>
            <a:off x="4133850" y="2030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6" name="Oval 16"/>
          <p:cNvSpPr>
            <a:spLocks noChangeAspect="1" noChangeArrowheads="1"/>
          </p:cNvSpPr>
          <p:nvPr/>
        </p:nvSpPr>
        <p:spPr bwMode="auto">
          <a:xfrm>
            <a:off x="4141788" y="19542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7" name="Oval 16"/>
          <p:cNvSpPr>
            <a:spLocks noChangeAspect="1" noChangeArrowheads="1"/>
          </p:cNvSpPr>
          <p:nvPr/>
        </p:nvSpPr>
        <p:spPr bwMode="auto">
          <a:xfrm>
            <a:off x="4098925" y="17160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8" name="Oval 16"/>
          <p:cNvSpPr>
            <a:spLocks noChangeAspect="1" noChangeArrowheads="1"/>
          </p:cNvSpPr>
          <p:nvPr/>
        </p:nvSpPr>
        <p:spPr bwMode="auto">
          <a:xfrm>
            <a:off x="4154488" y="18669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39" name="Oval 16"/>
          <p:cNvSpPr>
            <a:spLocks noChangeAspect="1" noChangeArrowheads="1"/>
          </p:cNvSpPr>
          <p:nvPr/>
        </p:nvSpPr>
        <p:spPr bwMode="auto">
          <a:xfrm>
            <a:off x="4138613" y="17922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0" name="Oval 16"/>
          <p:cNvSpPr>
            <a:spLocks noChangeAspect="1" noChangeArrowheads="1"/>
          </p:cNvSpPr>
          <p:nvPr/>
        </p:nvSpPr>
        <p:spPr bwMode="auto">
          <a:xfrm>
            <a:off x="4057650" y="16525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1" name="Oval 16"/>
          <p:cNvSpPr>
            <a:spLocks noChangeAspect="1" noChangeArrowheads="1"/>
          </p:cNvSpPr>
          <p:nvPr/>
        </p:nvSpPr>
        <p:spPr bwMode="auto">
          <a:xfrm>
            <a:off x="4005263" y="15875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2" name="Oval 16"/>
          <p:cNvSpPr>
            <a:spLocks noChangeAspect="1" noChangeArrowheads="1"/>
          </p:cNvSpPr>
          <p:nvPr/>
        </p:nvSpPr>
        <p:spPr bwMode="auto">
          <a:xfrm>
            <a:off x="3863975" y="15065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3" name="Oval 16"/>
          <p:cNvSpPr>
            <a:spLocks noChangeAspect="1" noChangeArrowheads="1"/>
          </p:cNvSpPr>
          <p:nvPr/>
        </p:nvSpPr>
        <p:spPr bwMode="auto">
          <a:xfrm>
            <a:off x="3940175" y="15398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4" name="Oval 16"/>
          <p:cNvSpPr>
            <a:spLocks noChangeAspect="1" noChangeArrowheads="1"/>
          </p:cNvSpPr>
          <p:nvPr/>
        </p:nvSpPr>
        <p:spPr bwMode="auto">
          <a:xfrm>
            <a:off x="4121150" y="2108200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5" name="Oval 16"/>
          <p:cNvSpPr>
            <a:spLocks noChangeAspect="1" noChangeArrowheads="1"/>
          </p:cNvSpPr>
          <p:nvPr/>
        </p:nvSpPr>
        <p:spPr bwMode="auto">
          <a:xfrm>
            <a:off x="3384550" y="24288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6" name="Oval 16"/>
          <p:cNvSpPr>
            <a:spLocks noChangeAspect="1" noChangeArrowheads="1"/>
          </p:cNvSpPr>
          <p:nvPr/>
        </p:nvSpPr>
        <p:spPr bwMode="auto">
          <a:xfrm>
            <a:off x="3308350" y="23749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7" name="Oval 16"/>
          <p:cNvSpPr>
            <a:spLocks noChangeAspect="1" noChangeArrowheads="1"/>
          </p:cNvSpPr>
          <p:nvPr/>
        </p:nvSpPr>
        <p:spPr bwMode="auto">
          <a:xfrm>
            <a:off x="3154363" y="21558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8" name="Oval 16"/>
          <p:cNvSpPr>
            <a:spLocks noChangeAspect="1" noChangeArrowheads="1"/>
          </p:cNvSpPr>
          <p:nvPr/>
        </p:nvSpPr>
        <p:spPr bwMode="auto">
          <a:xfrm>
            <a:off x="3243263" y="23145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49" name="Oval 16"/>
          <p:cNvSpPr>
            <a:spLocks noChangeAspect="1" noChangeArrowheads="1"/>
          </p:cNvSpPr>
          <p:nvPr/>
        </p:nvSpPr>
        <p:spPr bwMode="auto">
          <a:xfrm>
            <a:off x="3197225" y="22320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50" name="Oval 16"/>
          <p:cNvSpPr>
            <a:spLocks noChangeAspect="1" noChangeArrowheads="1"/>
          </p:cNvSpPr>
          <p:nvPr/>
        </p:nvSpPr>
        <p:spPr bwMode="auto">
          <a:xfrm>
            <a:off x="3457575" y="24669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51" name="Oval 16"/>
          <p:cNvSpPr>
            <a:spLocks noChangeAspect="1" noChangeArrowheads="1"/>
          </p:cNvSpPr>
          <p:nvPr/>
        </p:nvSpPr>
        <p:spPr bwMode="auto">
          <a:xfrm>
            <a:off x="3805238" y="24844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52" name="Oval 16"/>
          <p:cNvSpPr>
            <a:spLocks noChangeAspect="1" noChangeArrowheads="1"/>
          </p:cNvSpPr>
          <p:nvPr/>
        </p:nvSpPr>
        <p:spPr bwMode="auto">
          <a:xfrm>
            <a:off x="3727450" y="249872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53" name="Oval 16"/>
          <p:cNvSpPr>
            <a:spLocks noChangeAspect="1" noChangeArrowheads="1"/>
          </p:cNvSpPr>
          <p:nvPr/>
        </p:nvSpPr>
        <p:spPr bwMode="auto">
          <a:xfrm>
            <a:off x="3630613" y="25034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54" name="Oval 16"/>
          <p:cNvSpPr>
            <a:spLocks noChangeAspect="1" noChangeArrowheads="1"/>
          </p:cNvSpPr>
          <p:nvPr/>
        </p:nvSpPr>
        <p:spPr bwMode="auto">
          <a:xfrm>
            <a:off x="3536950" y="24939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055" name="Oval 169"/>
          <p:cNvSpPr>
            <a:spLocks noChangeArrowheads="1"/>
          </p:cNvSpPr>
          <p:nvPr/>
        </p:nvSpPr>
        <p:spPr bwMode="auto">
          <a:xfrm rot="2376307">
            <a:off x="4230688" y="2422525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56" name="Oval 170"/>
          <p:cNvSpPr>
            <a:spLocks noChangeArrowheads="1"/>
          </p:cNvSpPr>
          <p:nvPr/>
        </p:nvSpPr>
        <p:spPr bwMode="auto">
          <a:xfrm rot="-2183693">
            <a:off x="4286250" y="1574800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57" name="Oval 171"/>
          <p:cNvSpPr>
            <a:spLocks noChangeArrowheads="1"/>
          </p:cNvSpPr>
          <p:nvPr/>
        </p:nvSpPr>
        <p:spPr bwMode="auto">
          <a:xfrm rot="-3203693">
            <a:off x="4071144" y="13342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58" name="Oval 172"/>
          <p:cNvSpPr>
            <a:spLocks noChangeArrowheads="1"/>
          </p:cNvSpPr>
          <p:nvPr/>
        </p:nvSpPr>
        <p:spPr bwMode="auto">
          <a:xfrm rot="-4643693">
            <a:off x="3695700" y="128905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59" name="Oval 173"/>
          <p:cNvSpPr>
            <a:spLocks noChangeArrowheads="1"/>
          </p:cNvSpPr>
          <p:nvPr/>
        </p:nvSpPr>
        <p:spPr bwMode="auto">
          <a:xfrm rot="4476307">
            <a:off x="3399631" y="134064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0" name="Oval 174"/>
          <p:cNvSpPr>
            <a:spLocks noChangeArrowheads="1"/>
          </p:cNvSpPr>
          <p:nvPr/>
        </p:nvSpPr>
        <p:spPr bwMode="auto">
          <a:xfrm rot="-5843693">
            <a:off x="3551237" y="12906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1" name="Oval 175"/>
          <p:cNvSpPr>
            <a:spLocks noChangeArrowheads="1"/>
          </p:cNvSpPr>
          <p:nvPr/>
        </p:nvSpPr>
        <p:spPr bwMode="auto">
          <a:xfrm rot="-7283693">
            <a:off x="3260725" y="14176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2" name="Oval 176"/>
          <p:cNvSpPr>
            <a:spLocks noChangeArrowheads="1"/>
          </p:cNvSpPr>
          <p:nvPr/>
        </p:nvSpPr>
        <p:spPr bwMode="auto">
          <a:xfrm rot="1956307">
            <a:off x="3163888" y="153828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3" name="Oval 177"/>
          <p:cNvSpPr>
            <a:spLocks noChangeArrowheads="1"/>
          </p:cNvSpPr>
          <p:nvPr/>
        </p:nvSpPr>
        <p:spPr bwMode="auto">
          <a:xfrm rot="1236307">
            <a:off x="3071813" y="168275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4" name="Oval 178"/>
          <p:cNvSpPr>
            <a:spLocks noChangeArrowheads="1"/>
          </p:cNvSpPr>
          <p:nvPr/>
        </p:nvSpPr>
        <p:spPr bwMode="auto">
          <a:xfrm rot="516307">
            <a:off x="3027363" y="1852613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5" name="Oval 179"/>
          <p:cNvSpPr>
            <a:spLocks noChangeArrowheads="1"/>
          </p:cNvSpPr>
          <p:nvPr/>
        </p:nvSpPr>
        <p:spPr bwMode="auto">
          <a:xfrm rot="-1343693">
            <a:off x="2994025" y="21637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6" name="Oval 182"/>
          <p:cNvSpPr>
            <a:spLocks noChangeArrowheads="1"/>
          </p:cNvSpPr>
          <p:nvPr/>
        </p:nvSpPr>
        <p:spPr bwMode="auto">
          <a:xfrm rot="-143693">
            <a:off x="4410075" y="1876425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7" name="Oval 186"/>
          <p:cNvSpPr>
            <a:spLocks noChangeArrowheads="1"/>
          </p:cNvSpPr>
          <p:nvPr/>
        </p:nvSpPr>
        <p:spPr bwMode="auto">
          <a:xfrm rot="5676307">
            <a:off x="3551237" y="26289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8" name="Oval 189"/>
          <p:cNvSpPr>
            <a:spLocks noChangeArrowheads="1"/>
          </p:cNvSpPr>
          <p:nvPr/>
        </p:nvSpPr>
        <p:spPr bwMode="auto">
          <a:xfrm rot="456307">
            <a:off x="4284663" y="2043113"/>
            <a:ext cx="31750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69" name="Oval 190"/>
          <p:cNvSpPr>
            <a:spLocks noChangeArrowheads="1"/>
          </p:cNvSpPr>
          <p:nvPr/>
        </p:nvSpPr>
        <p:spPr bwMode="auto">
          <a:xfrm rot="456307">
            <a:off x="2984500" y="17605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0" name="Oval 191"/>
          <p:cNvSpPr>
            <a:spLocks noChangeArrowheads="1"/>
          </p:cNvSpPr>
          <p:nvPr/>
        </p:nvSpPr>
        <p:spPr bwMode="auto">
          <a:xfrm rot="1716307">
            <a:off x="3032125" y="16017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1" name="Oval 192"/>
          <p:cNvSpPr>
            <a:spLocks noChangeArrowheads="1"/>
          </p:cNvSpPr>
          <p:nvPr/>
        </p:nvSpPr>
        <p:spPr bwMode="auto">
          <a:xfrm rot="1596307">
            <a:off x="4291013" y="2279650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2" name="Oval 194"/>
          <p:cNvSpPr>
            <a:spLocks noChangeArrowheads="1"/>
          </p:cNvSpPr>
          <p:nvPr/>
        </p:nvSpPr>
        <p:spPr bwMode="auto">
          <a:xfrm rot="7020000">
            <a:off x="3381375" y="2574926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3" name="Oval 195"/>
          <p:cNvSpPr>
            <a:spLocks noChangeArrowheads="1"/>
          </p:cNvSpPr>
          <p:nvPr/>
        </p:nvSpPr>
        <p:spPr bwMode="auto">
          <a:xfrm rot="7140000">
            <a:off x="3933825" y="12842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4" name="Oval 196"/>
          <p:cNvSpPr>
            <a:spLocks noChangeArrowheads="1"/>
          </p:cNvSpPr>
          <p:nvPr/>
        </p:nvSpPr>
        <p:spPr bwMode="auto">
          <a:xfrm rot="4956307">
            <a:off x="3600450" y="12287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5" name="Oval 198"/>
          <p:cNvSpPr>
            <a:spLocks noChangeArrowheads="1"/>
          </p:cNvSpPr>
          <p:nvPr/>
        </p:nvSpPr>
        <p:spPr bwMode="auto">
          <a:xfrm rot="6696307">
            <a:off x="3778250" y="12461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6" name="Oval 199"/>
          <p:cNvSpPr>
            <a:spLocks noChangeArrowheads="1"/>
          </p:cNvSpPr>
          <p:nvPr/>
        </p:nvSpPr>
        <p:spPr bwMode="auto">
          <a:xfrm rot="4116307">
            <a:off x="3415507" y="1280318"/>
            <a:ext cx="31750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7" name="Oval 200"/>
          <p:cNvSpPr>
            <a:spLocks noChangeArrowheads="1"/>
          </p:cNvSpPr>
          <p:nvPr/>
        </p:nvSpPr>
        <p:spPr bwMode="auto">
          <a:xfrm rot="3456307">
            <a:off x="3259931" y="1337469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8" name="Oval 201"/>
          <p:cNvSpPr>
            <a:spLocks noChangeArrowheads="1"/>
          </p:cNvSpPr>
          <p:nvPr/>
        </p:nvSpPr>
        <p:spPr bwMode="auto">
          <a:xfrm rot="1896307">
            <a:off x="3151188" y="1463675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79" name="Oval 203"/>
          <p:cNvSpPr>
            <a:spLocks noChangeArrowheads="1"/>
          </p:cNvSpPr>
          <p:nvPr/>
        </p:nvSpPr>
        <p:spPr bwMode="auto">
          <a:xfrm rot="6696307">
            <a:off x="3382962" y="25146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0" name="Oval 165"/>
          <p:cNvSpPr>
            <a:spLocks noChangeArrowheads="1"/>
          </p:cNvSpPr>
          <p:nvPr/>
        </p:nvSpPr>
        <p:spPr bwMode="auto">
          <a:xfrm rot="-510333">
            <a:off x="4267200" y="17954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1" name="Oval 168"/>
          <p:cNvSpPr>
            <a:spLocks noChangeArrowheads="1"/>
          </p:cNvSpPr>
          <p:nvPr/>
        </p:nvSpPr>
        <p:spPr bwMode="auto">
          <a:xfrm rot="1356307">
            <a:off x="4191000" y="2241550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2" name="Oval 169"/>
          <p:cNvSpPr>
            <a:spLocks noChangeArrowheads="1"/>
          </p:cNvSpPr>
          <p:nvPr/>
        </p:nvSpPr>
        <p:spPr bwMode="auto">
          <a:xfrm rot="2376307">
            <a:off x="4098925" y="2395538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3" name="Oval 170"/>
          <p:cNvSpPr>
            <a:spLocks noChangeArrowheads="1"/>
          </p:cNvSpPr>
          <p:nvPr/>
        </p:nvSpPr>
        <p:spPr bwMode="auto">
          <a:xfrm rot="-2183693">
            <a:off x="4195763" y="14208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4" name="Oval 182"/>
          <p:cNvSpPr>
            <a:spLocks noChangeArrowheads="1"/>
          </p:cNvSpPr>
          <p:nvPr/>
        </p:nvSpPr>
        <p:spPr bwMode="auto">
          <a:xfrm rot="-840000">
            <a:off x="4318000" y="1727200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5" name="Oval 184"/>
          <p:cNvSpPr>
            <a:spLocks noChangeArrowheads="1"/>
          </p:cNvSpPr>
          <p:nvPr/>
        </p:nvSpPr>
        <p:spPr bwMode="auto">
          <a:xfrm rot="3636307">
            <a:off x="3956050" y="24812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6" name="Oval 185"/>
          <p:cNvSpPr>
            <a:spLocks noChangeArrowheads="1"/>
          </p:cNvSpPr>
          <p:nvPr/>
        </p:nvSpPr>
        <p:spPr bwMode="auto">
          <a:xfrm rot="4476307">
            <a:off x="3776662" y="25447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7" name="Oval 186"/>
          <p:cNvSpPr>
            <a:spLocks noChangeArrowheads="1"/>
          </p:cNvSpPr>
          <p:nvPr/>
        </p:nvSpPr>
        <p:spPr bwMode="auto">
          <a:xfrm rot="5676307">
            <a:off x="3592512" y="25701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8" name="Oval 187"/>
          <p:cNvSpPr>
            <a:spLocks noChangeArrowheads="1"/>
          </p:cNvSpPr>
          <p:nvPr/>
        </p:nvSpPr>
        <p:spPr bwMode="auto">
          <a:xfrm rot="-1920000">
            <a:off x="3090863" y="226853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89" name="Oval 189"/>
          <p:cNvSpPr>
            <a:spLocks noChangeArrowheads="1"/>
          </p:cNvSpPr>
          <p:nvPr/>
        </p:nvSpPr>
        <p:spPr bwMode="auto">
          <a:xfrm rot="1380000">
            <a:off x="4286250" y="216693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0" name="Oval 190"/>
          <p:cNvSpPr>
            <a:spLocks noChangeArrowheads="1"/>
          </p:cNvSpPr>
          <p:nvPr/>
        </p:nvSpPr>
        <p:spPr bwMode="auto">
          <a:xfrm rot="60000">
            <a:off x="2968625" y="193198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1" name="Oval 192"/>
          <p:cNvSpPr>
            <a:spLocks noChangeArrowheads="1"/>
          </p:cNvSpPr>
          <p:nvPr/>
        </p:nvSpPr>
        <p:spPr bwMode="auto">
          <a:xfrm rot="1596307">
            <a:off x="4206875" y="23161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2" name="Oval 193"/>
          <p:cNvSpPr>
            <a:spLocks noChangeArrowheads="1"/>
          </p:cNvSpPr>
          <p:nvPr/>
        </p:nvSpPr>
        <p:spPr bwMode="auto">
          <a:xfrm rot="-1523693">
            <a:off x="4224338" y="165576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3" name="Oval 194"/>
          <p:cNvSpPr>
            <a:spLocks noChangeArrowheads="1"/>
          </p:cNvSpPr>
          <p:nvPr/>
        </p:nvSpPr>
        <p:spPr bwMode="auto">
          <a:xfrm rot="7356307">
            <a:off x="3201194" y="2440781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4" name="Oval 195"/>
          <p:cNvSpPr>
            <a:spLocks noChangeArrowheads="1"/>
          </p:cNvSpPr>
          <p:nvPr/>
        </p:nvSpPr>
        <p:spPr bwMode="auto">
          <a:xfrm rot="7356307">
            <a:off x="4048919" y="142478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5" name="Oval 197"/>
          <p:cNvSpPr>
            <a:spLocks noChangeArrowheads="1"/>
          </p:cNvSpPr>
          <p:nvPr/>
        </p:nvSpPr>
        <p:spPr bwMode="auto">
          <a:xfrm rot="2736307">
            <a:off x="4076700" y="2487613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6" name="Oval 198"/>
          <p:cNvSpPr>
            <a:spLocks noChangeArrowheads="1"/>
          </p:cNvSpPr>
          <p:nvPr/>
        </p:nvSpPr>
        <p:spPr bwMode="auto">
          <a:xfrm rot="6696307">
            <a:off x="3901281" y="1329532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7" name="Oval 202"/>
          <p:cNvSpPr>
            <a:spLocks noChangeArrowheads="1"/>
          </p:cNvSpPr>
          <p:nvPr/>
        </p:nvSpPr>
        <p:spPr bwMode="auto">
          <a:xfrm rot="-1763693">
            <a:off x="4164013" y="1489075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8" name="Oval 204"/>
          <p:cNvSpPr>
            <a:spLocks noChangeArrowheads="1"/>
          </p:cNvSpPr>
          <p:nvPr/>
        </p:nvSpPr>
        <p:spPr bwMode="auto">
          <a:xfrm rot="5436307">
            <a:off x="3748088" y="2619375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099" name="Oval 205"/>
          <p:cNvSpPr>
            <a:spLocks noChangeArrowheads="1"/>
          </p:cNvSpPr>
          <p:nvPr/>
        </p:nvSpPr>
        <p:spPr bwMode="auto">
          <a:xfrm rot="4620000">
            <a:off x="3885406" y="25661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100" name="Oval 206"/>
          <p:cNvSpPr>
            <a:spLocks noChangeArrowheads="1"/>
          </p:cNvSpPr>
          <p:nvPr/>
        </p:nvSpPr>
        <p:spPr bwMode="auto">
          <a:xfrm rot="8556307">
            <a:off x="3078163" y="23606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101" name="Oval 207"/>
          <p:cNvSpPr>
            <a:spLocks noChangeArrowheads="1"/>
          </p:cNvSpPr>
          <p:nvPr/>
        </p:nvSpPr>
        <p:spPr bwMode="auto">
          <a:xfrm rot="10200000">
            <a:off x="3027363" y="206216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102" name="Oval 194"/>
          <p:cNvSpPr>
            <a:spLocks noChangeArrowheads="1"/>
          </p:cNvSpPr>
          <p:nvPr/>
        </p:nvSpPr>
        <p:spPr bwMode="auto">
          <a:xfrm rot="7356307">
            <a:off x="3233737" y="25225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103" name="Oval 187"/>
          <p:cNvSpPr>
            <a:spLocks noChangeArrowheads="1"/>
          </p:cNvSpPr>
          <p:nvPr/>
        </p:nvSpPr>
        <p:spPr bwMode="auto">
          <a:xfrm rot="-1140000">
            <a:off x="4367213" y="2260600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104" name="Oval 183"/>
          <p:cNvSpPr>
            <a:spLocks noChangeArrowheads="1"/>
          </p:cNvSpPr>
          <p:nvPr/>
        </p:nvSpPr>
        <p:spPr bwMode="auto">
          <a:xfrm rot="-120000">
            <a:off x="4360863" y="195738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cxnSp>
        <p:nvCxnSpPr>
          <p:cNvPr id="11105" name="Straight Connector 215"/>
          <p:cNvCxnSpPr>
            <a:cxnSpLocks noChangeShapeType="1"/>
          </p:cNvCxnSpPr>
          <p:nvPr/>
        </p:nvCxnSpPr>
        <p:spPr bwMode="auto">
          <a:xfrm rot="996307" flipV="1">
            <a:off x="5308600" y="5588000"/>
            <a:ext cx="0" cy="6508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1885" name="Pie 1884"/>
          <p:cNvSpPr/>
          <p:nvPr/>
        </p:nvSpPr>
        <p:spPr bwMode="auto">
          <a:xfrm rot="929968">
            <a:off x="4297363" y="4546600"/>
            <a:ext cx="1236662" cy="1235075"/>
          </a:xfrm>
          <a:prstGeom prst="pie">
            <a:avLst>
              <a:gd name="adj1" fmla="val 0"/>
              <a:gd name="adj2" fmla="val 2520139"/>
            </a:avLst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sp>
        <p:nvSpPr>
          <p:cNvPr id="1886" name="Pie 1885"/>
          <p:cNvSpPr/>
          <p:nvPr/>
        </p:nvSpPr>
        <p:spPr bwMode="auto">
          <a:xfrm rot="929968">
            <a:off x="4286250" y="4584700"/>
            <a:ext cx="1236663" cy="1236663"/>
          </a:xfrm>
          <a:prstGeom prst="pie">
            <a:avLst>
              <a:gd name="adj1" fmla="val 7311941"/>
              <a:gd name="adj2" fmla="val 9935634"/>
            </a:avLst>
          </a:prstGeom>
          <a:solidFill>
            <a:schemeClr val="bg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sp>
        <p:nvSpPr>
          <p:cNvPr id="1887" name="Pie 1886"/>
          <p:cNvSpPr/>
          <p:nvPr/>
        </p:nvSpPr>
        <p:spPr bwMode="auto">
          <a:xfrm rot="929968">
            <a:off x="4286250" y="4584700"/>
            <a:ext cx="1236663" cy="1236663"/>
          </a:xfrm>
          <a:prstGeom prst="pie">
            <a:avLst>
              <a:gd name="adj1" fmla="val 14822263"/>
              <a:gd name="adj2" fmla="val 17850568"/>
            </a:avLst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cxnSp>
        <p:nvCxnSpPr>
          <p:cNvPr id="11109" name="Straight Connector 7"/>
          <p:cNvCxnSpPr>
            <a:cxnSpLocks noChangeShapeType="1"/>
          </p:cNvCxnSpPr>
          <p:nvPr/>
        </p:nvCxnSpPr>
        <p:spPr bwMode="auto">
          <a:xfrm rot="929968" flipV="1">
            <a:off x="4997450" y="4546600"/>
            <a:ext cx="0" cy="3968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1110" name="Straight Connector 8"/>
          <p:cNvCxnSpPr>
            <a:cxnSpLocks noChangeShapeType="1"/>
          </p:cNvCxnSpPr>
          <p:nvPr/>
        </p:nvCxnSpPr>
        <p:spPr bwMode="auto">
          <a:xfrm rot="929968" flipV="1">
            <a:off x="5262563" y="4667250"/>
            <a:ext cx="41275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1111" name="Straight Connector 9"/>
          <p:cNvCxnSpPr>
            <a:cxnSpLocks noChangeShapeType="1"/>
          </p:cNvCxnSpPr>
          <p:nvPr/>
        </p:nvCxnSpPr>
        <p:spPr bwMode="auto">
          <a:xfrm rot="929968" flipV="1">
            <a:off x="4340225" y="5524500"/>
            <a:ext cx="41275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1112" name="Straight Connector 17"/>
          <p:cNvCxnSpPr>
            <a:cxnSpLocks noChangeShapeType="1"/>
          </p:cNvCxnSpPr>
          <p:nvPr/>
        </p:nvCxnSpPr>
        <p:spPr bwMode="auto">
          <a:xfrm rot="929968" flipV="1">
            <a:off x="5495925" y="5375275"/>
            <a:ext cx="39688" cy="3968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11113" name="Oval 1"/>
          <p:cNvSpPr>
            <a:spLocks noChangeArrowheads="1"/>
          </p:cNvSpPr>
          <p:nvPr/>
        </p:nvSpPr>
        <p:spPr bwMode="auto">
          <a:xfrm rot="929968">
            <a:off x="4287838" y="4586288"/>
            <a:ext cx="1236662" cy="12350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114" name="Oval 86"/>
          <p:cNvSpPr>
            <a:spLocks noChangeArrowheads="1"/>
          </p:cNvSpPr>
          <p:nvPr/>
        </p:nvSpPr>
        <p:spPr bwMode="auto">
          <a:xfrm rot="929968">
            <a:off x="4329113" y="4627563"/>
            <a:ext cx="1154112" cy="11541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115" name="Oval 32"/>
          <p:cNvSpPr>
            <a:spLocks noChangeAspect="1" noChangeArrowheads="1"/>
          </p:cNvSpPr>
          <p:nvPr/>
        </p:nvSpPr>
        <p:spPr bwMode="auto">
          <a:xfrm>
            <a:off x="4711700" y="4938713"/>
            <a:ext cx="458788" cy="460375"/>
          </a:xfrm>
          <a:prstGeom prst="ellipse">
            <a:avLst/>
          </a:prstGeom>
          <a:solidFill>
            <a:srgbClr val="F6E58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116" name="Oval 16"/>
          <p:cNvSpPr>
            <a:spLocks noChangeAspect="1" noChangeArrowheads="1"/>
          </p:cNvSpPr>
          <p:nvPr/>
        </p:nvSpPr>
        <p:spPr bwMode="auto">
          <a:xfrm>
            <a:off x="5086350" y="53260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17" name="Oval 16"/>
          <p:cNvSpPr>
            <a:spLocks noChangeAspect="1" noChangeArrowheads="1"/>
          </p:cNvSpPr>
          <p:nvPr/>
        </p:nvSpPr>
        <p:spPr bwMode="auto">
          <a:xfrm>
            <a:off x="5224463" y="54340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18" name="Oval 16"/>
          <p:cNvSpPr>
            <a:spLocks noChangeAspect="1" noChangeArrowheads="1"/>
          </p:cNvSpPr>
          <p:nvPr/>
        </p:nvSpPr>
        <p:spPr bwMode="auto">
          <a:xfrm>
            <a:off x="5146675" y="53879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19" name="Oval 16"/>
          <p:cNvSpPr>
            <a:spLocks noChangeAspect="1" noChangeArrowheads="1"/>
          </p:cNvSpPr>
          <p:nvPr/>
        </p:nvSpPr>
        <p:spPr bwMode="auto">
          <a:xfrm>
            <a:off x="4695825" y="54149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0" name="Oval 16"/>
          <p:cNvSpPr>
            <a:spLocks noChangeAspect="1" noChangeArrowheads="1"/>
          </p:cNvSpPr>
          <p:nvPr/>
        </p:nvSpPr>
        <p:spPr bwMode="auto">
          <a:xfrm>
            <a:off x="5194300" y="49180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1" name="Oval 16"/>
          <p:cNvSpPr>
            <a:spLocks noChangeAspect="1" noChangeArrowheads="1"/>
          </p:cNvSpPr>
          <p:nvPr/>
        </p:nvSpPr>
        <p:spPr bwMode="auto">
          <a:xfrm>
            <a:off x="5170488" y="54800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2" name="Oval 16"/>
          <p:cNvSpPr>
            <a:spLocks noChangeAspect="1" noChangeArrowheads="1"/>
          </p:cNvSpPr>
          <p:nvPr/>
        </p:nvSpPr>
        <p:spPr bwMode="auto">
          <a:xfrm>
            <a:off x="5014913" y="5373688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3" name="Oval 16"/>
          <p:cNvSpPr>
            <a:spLocks noChangeAspect="1" noChangeArrowheads="1"/>
          </p:cNvSpPr>
          <p:nvPr/>
        </p:nvSpPr>
        <p:spPr bwMode="auto">
          <a:xfrm>
            <a:off x="5024438" y="55467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4" name="Oval 16"/>
          <p:cNvSpPr>
            <a:spLocks noChangeAspect="1" noChangeArrowheads="1"/>
          </p:cNvSpPr>
          <p:nvPr/>
        </p:nvSpPr>
        <p:spPr bwMode="auto">
          <a:xfrm>
            <a:off x="5083175" y="54276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5" name="Oval 16"/>
          <p:cNvSpPr>
            <a:spLocks noChangeAspect="1" noChangeArrowheads="1"/>
          </p:cNvSpPr>
          <p:nvPr/>
        </p:nvSpPr>
        <p:spPr bwMode="auto">
          <a:xfrm>
            <a:off x="4932363" y="54006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6" name="Oval 16"/>
          <p:cNvSpPr>
            <a:spLocks noChangeAspect="1" noChangeArrowheads="1"/>
          </p:cNvSpPr>
          <p:nvPr/>
        </p:nvSpPr>
        <p:spPr bwMode="auto">
          <a:xfrm>
            <a:off x="5103813" y="5510213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7" name="Oval 16"/>
          <p:cNvSpPr>
            <a:spLocks noChangeAspect="1" noChangeArrowheads="1"/>
          </p:cNvSpPr>
          <p:nvPr/>
        </p:nvSpPr>
        <p:spPr bwMode="auto">
          <a:xfrm>
            <a:off x="5005388" y="54657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8" name="Oval 16"/>
          <p:cNvSpPr>
            <a:spLocks noChangeAspect="1" noChangeArrowheads="1"/>
          </p:cNvSpPr>
          <p:nvPr/>
        </p:nvSpPr>
        <p:spPr bwMode="auto">
          <a:xfrm>
            <a:off x="4846638" y="53943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29" name="Oval 16"/>
          <p:cNvSpPr>
            <a:spLocks noChangeAspect="1" noChangeArrowheads="1"/>
          </p:cNvSpPr>
          <p:nvPr/>
        </p:nvSpPr>
        <p:spPr bwMode="auto">
          <a:xfrm>
            <a:off x="4943475" y="55689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0" name="Oval 16"/>
          <p:cNvSpPr>
            <a:spLocks noChangeAspect="1" noChangeArrowheads="1"/>
          </p:cNvSpPr>
          <p:nvPr/>
        </p:nvSpPr>
        <p:spPr bwMode="auto">
          <a:xfrm>
            <a:off x="4926013" y="548798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1" name="Oval 16"/>
          <p:cNvSpPr>
            <a:spLocks noChangeAspect="1" noChangeArrowheads="1"/>
          </p:cNvSpPr>
          <p:nvPr/>
        </p:nvSpPr>
        <p:spPr bwMode="auto">
          <a:xfrm>
            <a:off x="4651375" y="52292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2" name="Oval 16"/>
          <p:cNvSpPr>
            <a:spLocks noChangeAspect="1" noChangeArrowheads="1"/>
          </p:cNvSpPr>
          <p:nvPr/>
        </p:nvSpPr>
        <p:spPr bwMode="auto">
          <a:xfrm>
            <a:off x="4765675" y="5359400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3" name="Oval 16"/>
          <p:cNvSpPr>
            <a:spLocks noChangeAspect="1" noChangeArrowheads="1"/>
          </p:cNvSpPr>
          <p:nvPr/>
        </p:nvSpPr>
        <p:spPr bwMode="auto">
          <a:xfrm>
            <a:off x="4697413" y="53054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4" name="Oval 16"/>
          <p:cNvSpPr>
            <a:spLocks noChangeAspect="1" noChangeArrowheads="1"/>
          </p:cNvSpPr>
          <p:nvPr/>
        </p:nvSpPr>
        <p:spPr bwMode="auto">
          <a:xfrm>
            <a:off x="4772025" y="5459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5" name="Oval 16"/>
          <p:cNvSpPr>
            <a:spLocks noChangeAspect="1" noChangeArrowheads="1"/>
          </p:cNvSpPr>
          <p:nvPr/>
        </p:nvSpPr>
        <p:spPr bwMode="auto">
          <a:xfrm>
            <a:off x="4857750" y="55768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6" name="Oval 16"/>
          <p:cNvSpPr>
            <a:spLocks noChangeAspect="1" noChangeArrowheads="1"/>
          </p:cNvSpPr>
          <p:nvPr/>
        </p:nvSpPr>
        <p:spPr bwMode="auto">
          <a:xfrm>
            <a:off x="4843463" y="54895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7" name="Oval 16"/>
          <p:cNvSpPr>
            <a:spLocks noChangeAspect="1" noChangeArrowheads="1"/>
          </p:cNvSpPr>
          <p:nvPr/>
        </p:nvSpPr>
        <p:spPr bwMode="auto">
          <a:xfrm>
            <a:off x="4629150" y="54610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8" name="Oval 16"/>
          <p:cNvSpPr>
            <a:spLocks noChangeAspect="1" noChangeArrowheads="1"/>
          </p:cNvSpPr>
          <p:nvPr/>
        </p:nvSpPr>
        <p:spPr bwMode="auto">
          <a:xfrm>
            <a:off x="4772025" y="55610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39" name="Oval 16"/>
          <p:cNvSpPr>
            <a:spLocks noChangeAspect="1" noChangeArrowheads="1"/>
          </p:cNvSpPr>
          <p:nvPr/>
        </p:nvSpPr>
        <p:spPr bwMode="auto">
          <a:xfrm>
            <a:off x="4700588" y="55133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0" name="Oval 16"/>
          <p:cNvSpPr>
            <a:spLocks noChangeAspect="1" noChangeArrowheads="1"/>
          </p:cNvSpPr>
          <p:nvPr/>
        </p:nvSpPr>
        <p:spPr bwMode="auto">
          <a:xfrm>
            <a:off x="4491038" y="52641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1" name="Oval 16"/>
          <p:cNvSpPr>
            <a:spLocks noChangeAspect="1" noChangeArrowheads="1"/>
          </p:cNvSpPr>
          <p:nvPr/>
        </p:nvSpPr>
        <p:spPr bwMode="auto">
          <a:xfrm>
            <a:off x="4637088" y="5356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2" name="Oval 16"/>
          <p:cNvSpPr>
            <a:spLocks noChangeAspect="1" noChangeArrowheads="1"/>
          </p:cNvSpPr>
          <p:nvPr/>
        </p:nvSpPr>
        <p:spPr bwMode="auto">
          <a:xfrm>
            <a:off x="4589463" y="52863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3" name="Oval 16"/>
          <p:cNvSpPr>
            <a:spLocks noChangeAspect="1" noChangeArrowheads="1"/>
          </p:cNvSpPr>
          <p:nvPr/>
        </p:nvSpPr>
        <p:spPr bwMode="auto">
          <a:xfrm>
            <a:off x="4484688" y="50196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4" name="Oval 16"/>
          <p:cNvSpPr>
            <a:spLocks noChangeAspect="1" noChangeArrowheads="1"/>
          </p:cNvSpPr>
          <p:nvPr/>
        </p:nvSpPr>
        <p:spPr bwMode="auto">
          <a:xfrm>
            <a:off x="4632325" y="51450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5" name="Oval 16"/>
          <p:cNvSpPr>
            <a:spLocks noChangeAspect="1" noChangeArrowheads="1"/>
          </p:cNvSpPr>
          <p:nvPr/>
        </p:nvSpPr>
        <p:spPr bwMode="auto">
          <a:xfrm>
            <a:off x="4551363" y="51355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6" name="Oval 16"/>
          <p:cNvSpPr>
            <a:spLocks noChangeAspect="1" noChangeArrowheads="1"/>
          </p:cNvSpPr>
          <p:nvPr/>
        </p:nvSpPr>
        <p:spPr bwMode="auto">
          <a:xfrm>
            <a:off x="4527550" y="4953000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7" name="Oval 16"/>
          <p:cNvSpPr>
            <a:spLocks noChangeAspect="1" noChangeArrowheads="1"/>
          </p:cNvSpPr>
          <p:nvPr/>
        </p:nvSpPr>
        <p:spPr bwMode="auto">
          <a:xfrm>
            <a:off x="4637088" y="50609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8" name="Oval 16"/>
          <p:cNvSpPr>
            <a:spLocks noChangeAspect="1" noChangeArrowheads="1"/>
          </p:cNvSpPr>
          <p:nvPr/>
        </p:nvSpPr>
        <p:spPr bwMode="auto">
          <a:xfrm>
            <a:off x="4602163" y="49847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49" name="Oval 16"/>
          <p:cNvSpPr>
            <a:spLocks noChangeAspect="1" noChangeArrowheads="1"/>
          </p:cNvSpPr>
          <p:nvPr/>
        </p:nvSpPr>
        <p:spPr bwMode="auto">
          <a:xfrm>
            <a:off x="4559300" y="48768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0" name="Oval 16"/>
          <p:cNvSpPr>
            <a:spLocks noChangeAspect="1" noChangeArrowheads="1"/>
          </p:cNvSpPr>
          <p:nvPr/>
        </p:nvSpPr>
        <p:spPr bwMode="auto">
          <a:xfrm>
            <a:off x="4675188" y="49847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1" name="Oval 16"/>
          <p:cNvSpPr>
            <a:spLocks noChangeAspect="1" noChangeArrowheads="1"/>
          </p:cNvSpPr>
          <p:nvPr/>
        </p:nvSpPr>
        <p:spPr bwMode="auto">
          <a:xfrm>
            <a:off x="4632325" y="49149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2" name="Oval 16"/>
          <p:cNvSpPr>
            <a:spLocks noChangeAspect="1" noChangeArrowheads="1"/>
          </p:cNvSpPr>
          <p:nvPr/>
        </p:nvSpPr>
        <p:spPr bwMode="auto">
          <a:xfrm>
            <a:off x="4606925" y="48196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3" name="Oval 16"/>
          <p:cNvSpPr>
            <a:spLocks noChangeAspect="1" noChangeArrowheads="1"/>
          </p:cNvSpPr>
          <p:nvPr/>
        </p:nvSpPr>
        <p:spPr bwMode="auto">
          <a:xfrm>
            <a:off x="4732338" y="49164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4" name="Oval 16"/>
          <p:cNvSpPr>
            <a:spLocks noChangeAspect="1" noChangeArrowheads="1"/>
          </p:cNvSpPr>
          <p:nvPr/>
        </p:nvSpPr>
        <p:spPr bwMode="auto">
          <a:xfrm>
            <a:off x="4679950" y="48577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5" name="Oval 16"/>
          <p:cNvSpPr>
            <a:spLocks noChangeAspect="1" noChangeArrowheads="1"/>
          </p:cNvSpPr>
          <p:nvPr/>
        </p:nvSpPr>
        <p:spPr bwMode="auto">
          <a:xfrm>
            <a:off x="4672013" y="47767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6" name="Oval 16"/>
          <p:cNvSpPr>
            <a:spLocks noChangeAspect="1" noChangeArrowheads="1"/>
          </p:cNvSpPr>
          <p:nvPr/>
        </p:nvSpPr>
        <p:spPr bwMode="auto">
          <a:xfrm>
            <a:off x="4806950" y="48768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7" name="Oval 16"/>
          <p:cNvSpPr>
            <a:spLocks noChangeAspect="1" noChangeArrowheads="1"/>
          </p:cNvSpPr>
          <p:nvPr/>
        </p:nvSpPr>
        <p:spPr bwMode="auto">
          <a:xfrm>
            <a:off x="4822825" y="47910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8" name="Oval 16"/>
          <p:cNvSpPr>
            <a:spLocks noChangeAspect="1" noChangeArrowheads="1"/>
          </p:cNvSpPr>
          <p:nvPr/>
        </p:nvSpPr>
        <p:spPr bwMode="auto">
          <a:xfrm>
            <a:off x="4745038" y="47244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59" name="Oval 16"/>
          <p:cNvSpPr>
            <a:spLocks noChangeAspect="1" noChangeArrowheads="1"/>
          </p:cNvSpPr>
          <p:nvPr/>
        </p:nvSpPr>
        <p:spPr bwMode="auto">
          <a:xfrm>
            <a:off x="4883150" y="48529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0" name="Oval 16"/>
          <p:cNvSpPr>
            <a:spLocks noChangeAspect="1" noChangeArrowheads="1"/>
          </p:cNvSpPr>
          <p:nvPr/>
        </p:nvSpPr>
        <p:spPr bwMode="auto">
          <a:xfrm>
            <a:off x="4895850" y="47704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1" name="Oval 16"/>
          <p:cNvSpPr>
            <a:spLocks noChangeAspect="1" noChangeArrowheads="1"/>
          </p:cNvSpPr>
          <p:nvPr/>
        </p:nvSpPr>
        <p:spPr bwMode="auto">
          <a:xfrm>
            <a:off x="4827588" y="47005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2" name="Oval 16"/>
          <p:cNvSpPr>
            <a:spLocks noChangeAspect="1" noChangeArrowheads="1"/>
          </p:cNvSpPr>
          <p:nvPr/>
        </p:nvSpPr>
        <p:spPr bwMode="auto">
          <a:xfrm>
            <a:off x="4964113" y="48641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3" name="Oval 16"/>
          <p:cNvSpPr>
            <a:spLocks noChangeAspect="1" noChangeArrowheads="1"/>
          </p:cNvSpPr>
          <p:nvPr/>
        </p:nvSpPr>
        <p:spPr bwMode="auto">
          <a:xfrm>
            <a:off x="4911725" y="469265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4" name="Oval 16"/>
          <p:cNvSpPr>
            <a:spLocks noChangeAspect="1" noChangeArrowheads="1"/>
          </p:cNvSpPr>
          <p:nvPr/>
        </p:nvSpPr>
        <p:spPr bwMode="auto">
          <a:xfrm>
            <a:off x="5043488" y="48910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5" name="Oval 16"/>
          <p:cNvSpPr>
            <a:spLocks noChangeAspect="1" noChangeArrowheads="1"/>
          </p:cNvSpPr>
          <p:nvPr/>
        </p:nvSpPr>
        <p:spPr bwMode="auto">
          <a:xfrm>
            <a:off x="5149850" y="50196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6" name="Oval 16"/>
          <p:cNvSpPr>
            <a:spLocks noChangeAspect="1" noChangeArrowheads="1"/>
          </p:cNvSpPr>
          <p:nvPr/>
        </p:nvSpPr>
        <p:spPr bwMode="auto">
          <a:xfrm>
            <a:off x="5106988" y="4943475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7" name="Oval 16"/>
          <p:cNvSpPr>
            <a:spLocks noChangeAspect="1" noChangeArrowheads="1"/>
          </p:cNvSpPr>
          <p:nvPr/>
        </p:nvSpPr>
        <p:spPr bwMode="auto">
          <a:xfrm>
            <a:off x="5140325" y="52625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8" name="Oval 16"/>
          <p:cNvSpPr>
            <a:spLocks noChangeAspect="1" noChangeArrowheads="1"/>
          </p:cNvSpPr>
          <p:nvPr/>
        </p:nvSpPr>
        <p:spPr bwMode="auto">
          <a:xfrm>
            <a:off x="5268913" y="53625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69" name="Oval 16"/>
          <p:cNvSpPr>
            <a:spLocks noChangeAspect="1" noChangeArrowheads="1"/>
          </p:cNvSpPr>
          <p:nvPr/>
        </p:nvSpPr>
        <p:spPr bwMode="auto">
          <a:xfrm>
            <a:off x="5200650" y="53244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0" name="Oval 16"/>
          <p:cNvSpPr>
            <a:spLocks noChangeAspect="1" noChangeArrowheads="1"/>
          </p:cNvSpPr>
          <p:nvPr/>
        </p:nvSpPr>
        <p:spPr bwMode="auto">
          <a:xfrm>
            <a:off x="5164138" y="51831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1" name="Oval 16"/>
          <p:cNvSpPr>
            <a:spLocks noChangeAspect="1" noChangeArrowheads="1"/>
          </p:cNvSpPr>
          <p:nvPr/>
        </p:nvSpPr>
        <p:spPr bwMode="auto">
          <a:xfrm>
            <a:off x="5302250" y="52863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2" name="Oval 16"/>
          <p:cNvSpPr>
            <a:spLocks noChangeAspect="1" noChangeArrowheads="1"/>
          </p:cNvSpPr>
          <p:nvPr/>
        </p:nvSpPr>
        <p:spPr bwMode="auto">
          <a:xfrm>
            <a:off x="5230813" y="52419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3" name="Oval 16"/>
          <p:cNvSpPr>
            <a:spLocks noChangeAspect="1" noChangeArrowheads="1"/>
          </p:cNvSpPr>
          <p:nvPr/>
        </p:nvSpPr>
        <p:spPr bwMode="auto">
          <a:xfrm>
            <a:off x="5170488" y="5102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4" name="Oval 16"/>
          <p:cNvSpPr>
            <a:spLocks noChangeAspect="1" noChangeArrowheads="1"/>
          </p:cNvSpPr>
          <p:nvPr/>
        </p:nvSpPr>
        <p:spPr bwMode="auto">
          <a:xfrm>
            <a:off x="5321300" y="520382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5" name="Oval 16"/>
          <p:cNvSpPr>
            <a:spLocks noChangeAspect="1" noChangeArrowheads="1"/>
          </p:cNvSpPr>
          <p:nvPr/>
        </p:nvSpPr>
        <p:spPr bwMode="auto">
          <a:xfrm>
            <a:off x="5246688" y="51609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6" name="Oval 16"/>
          <p:cNvSpPr>
            <a:spLocks noChangeAspect="1" noChangeArrowheads="1"/>
          </p:cNvSpPr>
          <p:nvPr/>
        </p:nvSpPr>
        <p:spPr bwMode="auto">
          <a:xfrm>
            <a:off x="5227638" y="49942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7" name="Oval 16"/>
          <p:cNvSpPr>
            <a:spLocks noChangeAspect="1" noChangeArrowheads="1"/>
          </p:cNvSpPr>
          <p:nvPr/>
        </p:nvSpPr>
        <p:spPr bwMode="auto">
          <a:xfrm>
            <a:off x="5330825" y="512762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8" name="Oval 16"/>
          <p:cNvSpPr>
            <a:spLocks noChangeAspect="1" noChangeArrowheads="1"/>
          </p:cNvSpPr>
          <p:nvPr/>
        </p:nvSpPr>
        <p:spPr bwMode="auto">
          <a:xfrm>
            <a:off x="5256213" y="50736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79" name="Oval 16"/>
          <p:cNvSpPr>
            <a:spLocks noChangeAspect="1" noChangeArrowheads="1"/>
          </p:cNvSpPr>
          <p:nvPr/>
        </p:nvSpPr>
        <p:spPr bwMode="auto">
          <a:xfrm>
            <a:off x="5070475" y="481171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0" name="Oval 16"/>
          <p:cNvSpPr>
            <a:spLocks noChangeAspect="1" noChangeArrowheads="1"/>
          </p:cNvSpPr>
          <p:nvPr/>
        </p:nvSpPr>
        <p:spPr bwMode="auto">
          <a:xfrm>
            <a:off x="5137150" y="48609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1" name="Oval 16"/>
          <p:cNvSpPr>
            <a:spLocks noChangeAspect="1" noChangeArrowheads="1"/>
          </p:cNvSpPr>
          <p:nvPr/>
        </p:nvSpPr>
        <p:spPr bwMode="auto">
          <a:xfrm>
            <a:off x="4986338" y="4778375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2" name="Oval 16"/>
          <p:cNvSpPr>
            <a:spLocks noChangeAspect="1" noChangeArrowheads="1"/>
          </p:cNvSpPr>
          <p:nvPr/>
        </p:nvSpPr>
        <p:spPr bwMode="auto">
          <a:xfrm>
            <a:off x="5275263" y="48942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3" name="Oval 16"/>
          <p:cNvSpPr>
            <a:spLocks noChangeAspect="1" noChangeArrowheads="1"/>
          </p:cNvSpPr>
          <p:nvPr/>
        </p:nvSpPr>
        <p:spPr bwMode="auto">
          <a:xfrm>
            <a:off x="5341938" y="50419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4" name="Oval 16"/>
          <p:cNvSpPr>
            <a:spLocks noChangeAspect="1" noChangeArrowheads="1"/>
          </p:cNvSpPr>
          <p:nvPr/>
        </p:nvSpPr>
        <p:spPr bwMode="auto">
          <a:xfrm>
            <a:off x="5314950" y="49704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5" name="Oval 16"/>
          <p:cNvSpPr>
            <a:spLocks noChangeAspect="1" noChangeArrowheads="1"/>
          </p:cNvSpPr>
          <p:nvPr/>
        </p:nvSpPr>
        <p:spPr bwMode="auto">
          <a:xfrm>
            <a:off x="5003800" y="46990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6" name="Oval 16"/>
          <p:cNvSpPr>
            <a:spLocks noChangeAspect="1" noChangeArrowheads="1"/>
          </p:cNvSpPr>
          <p:nvPr/>
        </p:nvSpPr>
        <p:spPr bwMode="auto">
          <a:xfrm>
            <a:off x="5154613" y="47720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7" name="Oval 16"/>
          <p:cNvSpPr>
            <a:spLocks noChangeAspect="1" noChangeArrowheads="1"/>
          </p:cNvSpPr>
          <p:nvPr/>
        </p:nvSpPr>
        <p:spPr bwMode="auto">
          <a:xfrm>
            <a:off x="5081588" y="47323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8" name="Oval 16"/>
          <p:cNvSpPr>
            <a:spLocks noChangeAspect="1" noChangeArrowheads="1"/>
          </p:cNvSpPr>
          <p:nvPr/>
        </p:nvSpPr>
        <p:spPr bwMode="auto">
          <a:xfrm>
            <a:off x="4467225" y="51847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89" name="Oval 16"/>
          <p:cNvSpPr>
            <a:spLocks noChangeAspect="1" noChangeArrowheads="1"/>
          </p:cNvSpPr>
          <p:nvPr/>
        </p:nvSpPr>
        <p:spPr bwMode="auto">
          <a:xfrm>
            <a:off x="4471988" y="51006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0" name="Oval 16"/>
          <p:cNvSpPr>
            <a:spLocks noChangeAspect="1" noChangeArrowheads="1"/>
          </p:cNvSpPr>
          <p:nvPr/>
        </p:nvSpPr>
        <p:spPr bwMode="auto">
          <a:xfrm>
            <a:off x="4522788" y="53387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1" name="Oval 16"/>
          <p:cNvSpPr>
            <a:spLocks noChangeAspect="1" noChangeArrowheads="1"/>
          </p:cNvSpPr>
          <p:nvPr/>
        </p:nvSpPr>
        <p:spPr bwMode="auto">
          <a:xfrm>
            <a:off x="4572000" y="5407025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2" name="Oval 16"/>
          <p:cNvSpPr>
            <a:spLocks noChangeAspect="1" noChangeArrowheads="1"/>
          </p:cNvSpPr>
          <p:nvPr/>
        </p:nvSpPr>
        <p:spPr bwMode="auto">
          <a:xfrm>
            <a:off x="4743450" y="48148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3" name="Oval 16"/>
          <p:cNvSpPr>
            <a:spLocks noChangeAspect="1" noChangeArrowheads="1"/>
          </p:cNvSpPr>
          <p:nvPr/>
        </p:nvSpPr>
        <p:spPr bwMode="auto">
          <a:xfrm>
            <a:off x="5221288" y="48275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4" name="Oval 16"/>
          <p:cNvSpPr>
            <a:spLocks noChangeAspect="1" noChangeArrowheads="1"/>
          </p:cNvSpPr>
          <p:nvPr/>
        </p:nvSpPr>
        <p:spPr bwMode="auto">
          <a:xfrm>
            <a:off x="4557713" y="52165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5" name="Oval 16"/>
          <p:cNvSpPr>
            <a:spLocks noChangeAspect="1" noChangeArrowheads="1"/>
          </p:cNvSpPr>
          <p:nvPr/>
        </p:nvSpPr>
        <p:spPr bwMode="auto">
          <a:xfrm>
            <a:off x="4557713" y="50546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6" name="Oval 16"/>
          <p:cNvSpPr>
            <a:spLocks noChangeAspect="1" noChangeArrowheads="1"/>
          </p:cNvSpPr>
          <p:nvPr/>
        </p:nvSpPr>
        <p:spPr bwMode="auto">
          <a:xfrm>
            <a:off x="4738688" y="46386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7" name="Oval 16"/>
          <p:cNvSpPr>
            <a:spLocks noChangeAspect="1" noChangeArrowheads="1"/>
          </p:cNvSpPr>
          <p:nvPr/>
        </p:nvSpPr>
        <p:spPr bwMode="auto">
          <a:xfrm>
            <a:off x="4814888" y="46037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8" name="Oval 16"/>
          <p:cNvSpPr>
            <a:spLocks noChangeAspect="1" noChangeArrowheads="1"/>
          </p:cNvSpPr>
          <p:nvPr/>
        </p:nvSpPr>
        <p:spPr bwMode="auto">
          <a:xfrm>
            <a:off x="4902200" y="46037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199" name="Oval 16"/>
          <p:cNvSpPr>
            <a:spLocks noChangeAspect="1" noChangeArrowheads="1"/>
          </p:cNvSpPr>
          <p:nvPr/>
        </p:nvSpPr>
        <p:spPr bwMode="auto">
          <a:xfrm>
            <a:off x="4983163" y="4605338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0" name="Oval 16"/>
          <p:cNvSpPr>
            <a:spLocks noChangeAspect="1" noChangeArrowheads="1"/>
          </p:cNvSpPr>
          <p:nvPr/>
        </p:nvSpPr>
        <p:spPr bwMode="auto">
          <a:xfrm>
            <a:off x="5060950" y="46275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1" name="Oval 16"/>
          <p:cNvSpPr>
            <a:spLocks noChangeAspect="1" noChangeArrowheads="1"/>
          </p:cNvSpPr>
          <p:nvPr/>
        </p:nvSpPr>
        <p:spPr bwMode="auto">
          <a:xfrm>
            <a:off x="4591050" y="47386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2" name="Oval 16"/>
          <p:cNvSpPr>
            <a:spLocks noChangeAspect="1" noChangeArrowheads="1"/>
          </p:cNvSpPr>
          <p:nvPr/>
        </p:nvSpPr>
        <p:spPr bwMode="auto">
          <a:xfrm>
            <a:off x="4452938" y="49260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3" name="Oval 16"/>
          <p:cNvSpPr>
            <a:spLocks noChangeAspect="1" noChangeArrowheads="1"/>
          </p:cNvSpPr>
          <p:nvPr/>
        </p:nvSpPr>
        <p:spPr bwMode="auto">
          <a:xfrm>
            <a:off x="4475163" y="48498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4" name="Oval 16"/>
          <p:cNvSpPr>
            <a:spLocks noChangeAspect="1" noChangeArrowheads="1"/>
          </p:cNvSpPr>
          <p:nvPr/>
        </p:nvSpPr>
        <p:spPr bwMode="auto">
          <a:xfrm>
            <a:off x="4510088" y="4721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5" name="Oval 16"/>
          <p:cNvSpPr>
            <a:spLocks noChangeAspect="1" noChangeArrowheads="1"/>
          </p:cNvSpPr>
          <p:nvPr/>
        </p:nvSpPr>
        <p:spPr bwMode="auto">
          <a:xfrm>
            <a:off x="4654550" y="46243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6" name="Oval 16"/>
          <p:cNvSpPr>
            <a:spLocks noChangeAspect="1" noChangeArrowheads="1"/>
          </p:cNvSpPr>
          <p:nvPr/>
        </p:nvSpPr>
        <p:spPr bwMode="auto">
          <a:xfrm>
            <a:off x="5143500" y="55832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7" name="Oval 16"/>
          <p:cNvSpPr>
            <a:spLocks noChangeAspect="1" noChangeArrowheads="1"/>
          </p:cNvSpPr>
          <p:nvPr/>
        </p:nvSpPr>
        <p:spPr bwMode="auto">
          <a:xfrm>
            <a:off x="5218113" y="55562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8" name="Oval 16"/>
          <p:cNvSpPr>
            <a:spLocks noChangeAspect="1" noChangeArrowheads="1"/>
          </p:cNvSpPr>
          <p:nvPr/>
        </p:nvSpPr>
        <p:spPr bwMode="auto">
          <a:xfrm>
            <a:off x="5287963" y="54959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09" name="Oval 16"/>
          <p:cNvSpPr>
            <a:spLocks noChangeAspect="1" noChangeArrowheads="1"/>
          </p:cNvSpPr>
          <p:nvPr/>
        </p:nvSpPr>
        <p:spPr bwMode="auto">
          <a:xfrm>
            <a:off x="5332413" y="542448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0" name="Oval 16"/>
          <p:cNvSpPr>
            <a:spLocks noChangeAspect="1" noChangeArrowheads="1"/>
          </p:cNvSpPr>
          <p:nvPr/>
        </p:nvSpPr>
        <p:spPr bwMode="auto">
          <a:xfrm>
            <a:off x="5367338" y="53419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1" name="Oval 16"/>
          <p:cNvSpPr>
            <a:spLocks noChangeAspect="1" noChangeArrowheads="1"/>
          </p:cNvSpPr>
          <p:nvPr/>
        </p:nvSpPr>
        <p:spPr bwMode="auto">
          <a:xfrm>
            <a:off x="4402138" y="49911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2" name="Oval 16"/>
          <p:cNvSpPr>
            <a:spLocks noChangeAspect="1" noChangeArrowheads="1"/>
          </p:cNvSpPr>
          <p:nvPr/>
        </p:nvSpPr>
        <p:spPr bwMode="auto">
          <a:xfrm>
            <a:off x="5407025" y="51847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3" name="Oval 16"/>
          <p:cNvSpPr>
            <a:spLocks noChangeAspect="1" noChangeArrowheads="1"/>
          </p:cNvSpPr>
          <p:nvPr/>
        </p:nvSpPr>
        <p:spPr bwMode="auto">
          <a:xfrm>
            <a:off x="5416550" y="51085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4" name="Oval 16"/>
          <p:cNvSpPr>
            <a:spLocks noChangeAspect="1" noChangeArrowheads="1"/>
          </p:cNvSpPr>
          <p:nvPr/>
        </p:nvSpPr>
        <p:spPr bwMode="auto">
          <a:xfrm>
            <a:off x="5360988" y="48736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5" name="Oval 16"/>
          <p:cNvSpPr>
            <a:spLocks noChangeAspect="1" noChangeArrowheads="1"/>
          </p:cNvSpPr>
          <p:nvPr/>
        </p:nvSpPr>
        <p:spPr bwMode="auto">
          <a:xfrm>
            <a:off x="5422900" y="50212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6" name="Oval 16"/>
          <p:cNvSpPr>
            <a:spLocks noChangeAspect="1" noChangeArrowheads="1"/>
          </p:cNvSpPr>
          <p:nvPr/>
        </p:nvSpPr>
        <p:spPr bwMode="auto">
          <a:xfrm>
            <a:off x="5403850" y="4945063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7" name="Oval 16"/>
          <p:cNvSpPr>
            <a:spLocks noChangeAspect="1" noChangeArrowheads="1"/>
          </p:cNvSpPr>
          <p:nvPr/>
        </p:nvSpPr>
        <p:spPr bwMode="auto">
          <a:xfrm>
            <a:off x="5308600" y="48212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8" name="Oval 16"/>
          <p:cNvSpPr>
            <a:spLocks noChangeAspect="1" noChangeArrowheads="1"/>
          </p:cNvSpPr>
          <p:nvPr/>
        </p:nvSpPr>
        <p:spPr bwMode="auto">
          <a:xfrm>
            <a:off x="5264150" y="47529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19" name="Oval 16"/>
          <p:cNvSpPr>
            <a:spLocks noChangeAspect="1" noChangeArrowheads="1"/>
          </p:cNvSpPr>
          <p:nvPr/>
        </p:nvSpPr>
        <p:spPr bwMode="auto">
          <a:xfrm>
            <a:off x="5133975" y="4662488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0" name="Oval 16"/>
          <p:cNvSpPr>
            <a:spLocks noChangeAspect="1" noChangeArrowheads="1"/>
          </p:cNvSpPr>
          <p:nvPr/>
        </p:nvSpPr>
        <p:spPr bwMode="auto">
          <a:xfrm>
            <a:off x="5210175" y="4697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1" name="Oval 16"/>
          <p:cNvSpPr>
            <a:spLocks noChangeAspect="1" noChangeArrowheads="1"/>
          </p:cNvSpPr>
          <p:nvPr/>
        </p:nvSpPr>
        <p:spPr bwMode="auto">
          <a:xfrm>
            <a:off x="5394325" y="52625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2" name="Oval 16"/>
          <p:cNvSpPr>
            <a:spLocks noChangeAspect="1" noChangeArrowheads="1"/>
          </p:cNvSpPr>
          <p:nvPr/>
        </p:nvSpPr>
        <p:spPr bwMode="auto">
          <a:xfrm>
            <a:off x="4657725" y="55816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3" name="Oval 16"/>
          <p:cNvSpPr>
            <a:spLocks noChangeAspect="1" noChangeArrowheads="1"/>
          </p:cNvSpPr>
          <p:nvPr/>
        </p:nvSpPr>
        <p:spPr bwMode="auto">
          <a:xfrm>
            <a:off x="4581525" y="55292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4" name="Oval 16"/>
          <p:cNvSpPr>
            <a:spLocks noChangeAspect="1" noChangeArrowheads="1"/>
          </p:cNvSpPr>
          <p:nvPr/>
        </p:nvSpPr>
        <p:spPr bwMode="auto">
          <a:xfrm>
            <a:off x="4427538" y="53086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5" name="Oval 16"/>
          <p:cNvSpPr>
            <a:spLocks noChangeAspect="1" noChangeArrowheads="1"/>
          </p:cNvSpPr>
          <p:nvPr/>
        </p:nvSpPr>
        <p:spPr bwMode="auto">
          <a:xfrm>
            <a:off x="4518025" y="54689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6" name="Oval 16"/>
          <p:cNvSpPr>
            <a:spLocks noChangeAspect="1" noChangeArrowheads="1"/>
          </p:cNvSpPr>
          <p:nvPr/>
        </p:nvSpPr>
        <p:spPr bwMode="auto">
          <a:xfrm>
            <a:off x="4471988" y="5384800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7" name="Oval 16"/>
          <p:cNvSpPr>
            <a:spLocks noChangeAspect="1" noChangeArrowheads="1"/>
          </p:cNvSpPr>
          <p:nvPr/>
        </p:nvSpPr>
        <p:spPr bwMode="auto">
          <a:xfrm>
            <a:off x="4730750" y="56213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8" name="Oval 16"/>
          <p:cNvSpPr>
            <a:spLocks noChangeAspect="1" noChangeArrowheads="1"/>
          </p:cNvSpPr>
          <p:nvPr/>
        </p:nvSpPr>
        <p:spPr bwMode="auto">
          <a:xfrm>
            <a:off x="5070475" y="56134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29" name="Oval 16"/>
          <p:cNvSpPr>
            <a:spLocks noChangeAspect="1" noChangeArrowheads="1"/>
          </p:cNvSpPr>
          <p:nvPr/>
        </p:nvSpPr>
        <p:spPr bwMode="auto">
          <a:xfrm>
            <a:off x="4989513" y="56419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30" name="Oval 16"/>
          <p:cNvSpPr>
            <a:spLocks noChangeAspect="1" noChangeArrowheads="1"/>
          </p:cNvSpPr>
          <p:nvPr/>
        </p:nvSpPr>
        <p:spPr bwMode="auto">
          <a:xfrm>
            <a:off x="4903788" y="56562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31" name="Oval 16"/>
          <p:cNvSpPr>
            <a:spLocks noChangeAspect="1" noChangeArrowheads="1"/>
          </p:cNvSpPr>
          <p:nvPr/>
        </p:nvSpPr>
        <p:spPr bwMode="auto">
          <a:xfrm>
            <a:off x="4811713" y="56483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232" name="Oval 166"/>
          <p:cNvSpPr>
            <a:spLocks noChangeArrowheads="1"/>
          </p:cNvSpPr>
          <p:nvPr/>
        </p:nvSpPr>
        <p:spPr bwMode="auto">
          <a:xfrm rot="-1343693">
            <a:off x="5603875" y="47640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33" name="Oval 168"/>
          <p:cNvSpPr>
            <a:spLocks noChangeArrowheads="1"/>
          </p:cNvSpPr>
          <p:nvPr/>
        </p:nvSpPr>
        <p:spPr bwMode="auto">
          <a:xfrm rot="1020000">
            <a:off x="5664200" y="5291138"/>
            <a:ext cx="33338" cy="1539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34" name="Oval 169"/>
          <p:cNvSpPr>
            <a:spLocks noChangeArrowheads="1"/>
          </p:cNvSpPr>
          <p:nvPr/>
        </p:nvSpPr>
        <p:spPr bwMode="auto">
          <a:xfrm rot="2376307">
            <a:off x="5503863" y="557688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35" name="Oval 170"/>
          <p:cNvSpPr>
            <a:spLocks noChangeArrowheads="1"/>
          </p:cNvSpPr>
          <p:nvPr/>
        </p:nvSpPr>
        <p:spPr bwMode="auto">
          <a:xfrm rot="-1620000">
            <a:off x="5510213" y="4727575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36" name="Oval 171"/>
          <p:cNvSpPr>
            <a:spLocks noChangeArrowheads="1"/>
          </p:cNvSpPr>
          <p:nvPr/>
        </p:nvSpPr>
        <p:spPr bwMode="auto">
          <a:xfrm rot="-3203693">
            <a:off x="5345113" y="448945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37" name="Oval 172"/>
          <p:cNvSpPr>
            <a:spLocks noChangeArrowheads="1"/>
          </p:cNvSpPr>
          <p:nvPr/>
        </p:nvSpPr>
        <p:spPr bwMode="auto">
          <a:xfrm rot="-4643693">
            <a:off x="4969669" y="4442619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38" name="Oval 173"/>
          <p:cNvSpPr>
            <a:spLocks noChangeArrowheads="1"/>
          </p:cNvSpPr>
          <p:nvPr/>
        </p:nvSpPr>
        <p:spPr bwMode="auto">
          <a:xfrm rot="4476307">
            <a:off x="4673600" y="4494213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39" name="Oval 174"/>
          <p:cNvSpPr>
            <a:spLocks noChangeArrowheads="1"/>
          </p:cNvSpPr>
          <p:nvPr/>
        </p:nvSpPr>
        <p:spPr bwMode="auto">
          <a:xfrm rot="-5843693">
            <a:off x="4826000" y="4445001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0" name="Oval 175"/>
          <p:cNvSpPr>
            <a:spLocks noChangeArrowheads="1"/>
          </p:cNvSpPr>
          <p:nvPr/>
        </p:nvSpPr>
        <p:spPr bwMode="auto">
          <a:xfrm rot="-7283693">
            <a:off x="4535488" y="457200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1" name="Oval 178"/>
          <p:cNvSpPr>
            <a:spLocks noChangeArrowheads="1"/>
          </p:cNvSpPr>
          <p:nvPr/>
        </p:nvSpPr>
        <p:spPr bwMode="auto">
          <a:xfrm rot="-840000">
            <a:off x="4268788" y="4765675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2" name="Oval 182"/>
          <p:cNvSpPr>
            <a:spLocks noChangeArrowheads="1"/>
          </p:cNvSpPr>
          <p:nvPr/>
        </p:nvSpPr>
        <p:spPr bwMode="auto">
          <a:xfrm rot="-143693">
            <a:off x="5608638" y="5030788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3" name="Oval 184"/>
          <p:cNvSpPr>
            <a:spLocks noChangeArrowheads="1"/>
          </p:cNvSpPr>
          <p:nvPr/>
        </p:nvSpPr>
        <p:spPr bwMode="auto">
          <a:xfrm rot="3960000">
            <a:off x="5226844" y="57665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4" name="Oval 186"/>
          <p:cNvSpPr>
            <a:spLocks noChangeArrowheads="1"/>
          </p:cNvSpPr>
          <p:nvPr/>
        </p:nvSpPr>
        <p:spPr bwMode="auto">
          <a:xfrm rot="5676307">
            <a:off x="4825206" y="5853907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5" name="Oval 187"/>
          <p:cNvSpPr>
            <a:spLocks noChangeArrowheads="1"/>
          </p:cNvSpPr>
          <p:nvPr/>
        </p:nvSpPr>
        <p:spPr bwMode="auto">
          <a:xfrm rot="-2363693">
            <a:off x="4344988" y="5594350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6" name="Oval 189"/>
          <p:cNvSpPr>
            <a:spLocks noChangeArrowheads="1"/>
          </p:cNvSpPr>
          <p:nvPr/>
        </p:nvSpPr>
        <p:spPr bwMode="auto">
          <a:xfrm rot="456307">
            <a:off x="5565775" y="5168900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7" name="Oval 191"/>
          <p:cNvSpPr>
            <a:spLocks noChangeArrowheads="1"/>
          </p:cNvSpPr>
          <p:nvPr/>
        </p:nvSpPr>
        <p:spPr bwMode="auto">
          <a:xfrm rot="1716307">
            <a:off x="4333875" y="474503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8" name="Oval 192"/>
          <p:cNvSpPr>
            <a:spLocks noChangeArrowheads="1"/>
          </p:cNvSpPr>
          <p:nvPr/>
        </p:nvSpPr>
        <p:spPr bwMode="auto">
          <a:xfrm rot="1596307">
            <a:off x="5562600" y="5432425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49" name="Oval 194"/>
          <p:cNvSpPr>
            <a:spLocks noChangeArrowheads="1"/>
          </p:cNvSpPr>
          <p:nvPr/>
        </p:nvSpPr>
        <p:spPr bwMode="auto">
          <a:xfrm rot="7020000">
            <a:off x="4654550" y="579913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0" name="Oval 195"/>
          <p:cNvSpPr>
            <a:spLocks noChangeArrowheads="1"/>
          </p:cNvSpPr>
          <p:nvPr/>
        </p:nvSpPr>
        <p:spPr bwMode="auto">
          <a:xfrm rot="7140000">
            <a:off x="5207000" y="443865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1" name="Oval 196"/>
          <p:cNvSpPr>
            <a:spLocks noChangeArrowheads="1"/>
          </p:cNvSpPr>
          <p:nvPr/>
        </p:nvSpPr>
        <p:spPr bwMode="auto">
          <a:xfrm rot="4956307">
            <a:off x="4874419" y="43822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2" name="Oval 197"/>
          <p:cNvSpPr>
            <a:spLocks noChangeArrowheads="1"/>
          </p:cNvSpPr>
          <p:nvPr/>
        </p:nvSpPr>
        <p:spPr bwMode="auto">
          <a:xfrm rot="2736307">
            <a:off x="5392738" y="571500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3" name="Oval 198"/>
          <p:cNvSpPr>
            <a:spLocks noChangeArrowheads="1"/>
          </p:cNvSpPr>
          <p:nvPr/>
        </p:nvSpPr>
        <p:spPr bwMode="auto">
          <a:xfrm rot="6696307">
            <a:off x="5052219" y="4398169"/>
            <a:ext cx="34925" cy="153987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4" name="Oval 199"/>
          <p:cNvSpPr>
            <a:spLocks noChangeArrowheads="1"/>
          </p:cNvSpPr>
          <p:nvPr/>
        </p:nvSpPr>
        <p:spPr bwMode="auto">
          <a:xfrm rot="4116307">
            <a:off x="4688681" y="44330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5" name="Oval 200"/>
          <p:cNvSpPr>
            <a:spLocks noChangeArrowheads="1"/>
          </p:cNvSpPr>
          <p:nvPr/>
        </p:nvSpPr>
        <p:spPr bwMode="auto">
          <a:xfrm rot="3456307">
            <a:off x="4534694" y="4491832"/>
            <a:ext cx="31750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6" name="Oval 201"/>
          <p:cNvSpPr>
            <a:spLocks noChangeArrowheads="1"/>
          </p:cNvSpPr>
          <p:nvPr/>
        </p:nvSpPr>
        <p:spPr bwMode="auto">
          <a:xfrm rot="1896307">
            <a:off x="4424363" y="4616450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7" name="Oval 203"/>
          <p:cNvSpPr>
            <a:spLocks noChangeArrowheads="1"/>
          </p:cNvSpPr>
          <p:nvPr/>
        </p:nvSpPr>
        <p:spPr bwMode="auto">
          <a:xfrm rot="6696307">
            <a:off x="4656137" y="57388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8" name="Oval 165"/>
          <p:cNvSpPr>
            <a:spLocks noChangeArrowheads="1"/>
          </p:cNvSpPr>
          <p:nvPr/>
        </p:nvSpPr>
        <p:spPr bwMode="auto">
          <a:xfrm rot="-510333">
            <a:off x="5545138" y="501015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59" name="Oval 166"/>
          <p:cNvSpPr>
            <a:spLocks noChangeArrowheads="1"/>
          </p:cNvSpPr>
          <p:nvPr/>
        </p:nvSpPr>
        <p:spPr bwMode="auto">
          <a:xfrm rot="-1860000">
            <a:off x="5548313" y="4613275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0" name="Oval 167"/>
          <p:cNvSpPr>
            <a:spLocks noChangeArrowheads="1"/>
          </p:cNvSpPr>
          <p:nvPr/>
        </p:nvSpPr>
        <p:spPr bwMode="auto">
          <a:xfrm rot="540000">
            <a:off x="5627688" y="520223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1" name="Oval 168"/>
          <p:cNvSpPr>
            <a:spLocks noChangeArrowheads="1"/>
          </p:cNvSpPr>
          <p:nvPr/>
        </p:nvSpPr>
        <p:spPr bwMode="auto">
          <a:xfrm rot="1356307">
            <a:off x="5613400" y="5468938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2" name="Oval 169"/>
          <p:cNvSpPr>
            <a:spLocks noChangeArrowheads="1"/>
          </p:cNvSpPr>
          <p:nvPr/>
        </p:nvSpPr>
        <p:spPr bwMode="auto">
          <a:xfrm rot="2376307">
            <a:off x="5380038" y="557053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3" name="Oval 170"/>
          <p:cNvSpPr>
            <a:spLocks noChangeArrowheads="1"/>
          </p:cNvSpPr>
          <p:nvPr/>
        </p:nvSpPr>
        <p:spPr bwMode="auto">
          <a:xfrm rot="-2183693">
            <a:off x="5461000" y="4600575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4" name="Oval 181"/>
          <p:cNvSpPr>
            <a:spLocks noChangeArrowheads="1"/>
          </p:cNvSpPr>
          <p:nvPr/>
        </p:nvSpPr>
        <p:spPr bwMode="auto">
          <a:xfrm rot="-510333">
            <a:off x="5651500" y="4908550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5" name="Oval 182"/>
          <p:cNvSpPr>
            <a:spLocks noChangeArrowheads="1"/>
          </p:cNvSpPr>
          <p:nvPr/>
        </p:nvSpPr>
        <p:spPr bwMode="auto">
          <a:xfrm rot="-840000">
            <a:off x="5561013" y="4872038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6" name="Oval 184"/>
          <p:cNvSpPr>
            <a:spLocks noChangeArrowheads="1"/>
          </p:cNvSpPr>
          <p:nvPr/>
        </p:nvSpPr>
        <p:spPr bwMode="auto">
          <a:xfrm rot="3636307">
            <a:off x="5237162" y="568325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7" name="Oval 185"/>
          <p:cNvSpPr>
            <a:spLocks noChangeArrowheads="1"/>
          </p:cNvSpPr>
          <p:nvPr/>
        </p:nvSpPr>
        <p:spPr bwMode="auto">
          <a:xfrm rot="4476307">
            <a:off x="5050631" y="5768182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8" name="Oval 186"/>
          <p:cNvSpPr>
            <a:spLocks noChangeArrowheads="1"/>
          </p:cNvSpPr>
          <p:nvPr/>
        </p:nvSpPr>
        <p:spPr bwMode="auto">
          <a:xfrm rot="5676307">
            <a:off x="4865687" y="579437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69" name="Oval 189"/>
          <p:cNvSpPr>
            <a:spLocks noChangeArrowheads="1"/>
          </p:cNvSpPr>
          <p:nvPr/>
        </p:nvSpPr>
        <p:spPr bwMode="auto">
          <a:xfrm rot="1380000">
            <a:off x="5559425" y="5319713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0" name="Oval 191"/>
          <p:cNvSpPr>
            <a:spLocks noChangeArrowheads="1"/>
          </p:cNvSpPr>
          <p:nvPr/>
        </p:nvSpPr>
        <p:spPr bwMode="auto">
          <a:xfrm rot="1320000">
            <a:off x="4332288" y="463550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1" name="Oval 192"/>
          <p:cNvSpPr>
            <a:spLocks noChangeArrowheads="1"/>
          </p:cNvSpPr>
          <p:nvPr/>
        </p:nvSpPr>
        <p:spPr bwMode="auto">
          <a:xfrm rot="1596307">
            <a:off x="5481638" y="546893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2" name="Oval 193"/>
          <p:cNvSpPr>
            <a:spLocks noChangeArrowheads="1"/>
          </p:cNvSpPr>
          <p:nvPr/>
        </p:nvSpPr>
        <p:spPr bwMode="auto">
          <a:xfrm rot="-1523693">
            <a:off x="5464175" y="48085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3" name="Oval 194"/>
          <p:cNvSpPr>
            <a:spLocks noChangeArrowheads="1"/>
          </p:cNvSpPr>
          <p:nvPr/>
        </p:nvSpPr>
        <p:spPr bwMode="auto">
          <a:xfrm rot="7356307">
            <a:off x="4474369" y="5664994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4" name="Oval 195"/>
          <p:cNvSpPr>
            <a:spLocks noChangeArrowheads="1"/>
          </p:cNvSpPr>
          <p:nvPr/>
        </p:nvSpPr>
        <p:spPr bwMode="auto">
          <a:xfrm rot="7356307">
            <a:off x="5322094" y="4560094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5" name="Oval 197"/>
          <p:cNvSpPr>
            <a:spLocks noChangeArrowheads="1"/>
          </p:cNvSpPr>
          <p:nvPr/>
        </p:nvSpPr>
        <p:spPr bwMode="auto">
          <a:xfrm rot="2736307">
            <a:off x="5349875" y="5667376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6" name="Oval 198"/>
          <p:cNvSpPr>
            <a:spLocks noChangeArrowheads="1"/>
          </p:cNvSpPr>
          <p:nvPr/>
        </p:nvSpPr>
        <p:spPr bwMode="auto">
          <a:xfrm rot="6696307">
            <a:off x="5176044" y="44838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7" name="Oval 202"/>
          <p:cNvSpPr>
            <a:spLocks noChangeArrowheads="1"/>
          </p:cNvSpPr>
          <p:nvPr/>
        </p:nvSpPr>
        <p:spPr bwMode="auto">
          <a:xfrm rot="-1763693">
            <a:off x="5392738" y="466883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8" name="Oval 204"/>
          <p:cNvSpPr>
            <a:spLocks noChangeArrowheads="1"/>
          </p:cNvSpPr>
          <p:nvPr/>
        </p:nvSpPr>
        <p:spPr bwMode="auto">
          <a:xfrm rot="5436307">
            <a:off x="5022056" y="58427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79" name="Oval 205"/>
          <p:cNvSpPr>
            <a:spLocks noChangeArrowheads="1"/>
          </p:cNvSpPr>
          <p:nvPr/>
        </p:nvSpPr>
        <p:spPr bwMode="auto">
          <a:xfrm rot="4620000">
            <a:off x="5199856" y="584914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0" name="Oval 206"/>
          <p:cNvSpPr>
            <a:spLocks noChangeArrowheads="1"/>
          </p:cNvSpPr>
          <p:nvPr/>
        </p:nvSpPr>
        <p:spPr bwMode="auto">
          <a:xfrm rot="8556307">
            <a:off x="4351338" y="55133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1" name="Oval 194"/>
          <p:cNvSpPr>
            <a:spLocks noChangeArrowheads="1"/>
          </p:cNvSpPr>
          <p:nvPr/>
        </p:nvSpPr>
        <p:spPr bwMode="auto">
          <a:xfrm rot="7356307">
            <a:off x="4507706" y="5747545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2" name="Oval 175"/>
          <p:cNvSpPr>
            <a:spLocks noChangeArrowheads="1"/>
          </p:cNvSpPr>
          <p:nvPr/>
        </p:nvSpPr>
        <p:spPr bwMode="auto">
          <a:xfrm rot="-7800000">
            <a:off x="4441031" y="4483895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3" name="Oval 173"/>
          <p:cNvSpPr>
            <a:spLocks noChangeArrowheads="1"/>
          </p:cNvSpPr>
          <p:nvPr/>
        </p:nvSpPr>
        <p:spPr bwMode="auto">
          <a:xfrm rot="4476307">
            <a:off x="4649788" y="4384675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4" name="Oval 172"/>
          <p:cNvSpPr>
            <a:spLocks noChangeArrowheads="1"/>
          </p:cNvSpPr>
          <p:nvPr/>
        </p:nvSpPr>
        <p:spPr bwMode="auto">
          <a:xfrm rot="-5160000">
            <a:off x="4987131" y="43267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5" name="Oval 196"/>
          <p:cNvSpPr>
            <a:spLocks noChangeArrowheads="1"/>
          </p:cNvSpPr>
          <p:nvPr/>
        </p:nvSpPr>
        <p:spPr bwMode="auto">
          <a:xfrm rot="4956307">
            <a:off x="4825206" y="43314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6" name="Oval 198"/>
          <p:cNvSpPr>
            <a:spLocks noChangeArrowheads="1"/>
          </p:cNvSpPr>
          <p:nvPr/>
        </p:nvSpPr>
        <p:spPr bwMode="auto">
          <a:xfrm rot="6696307">
            <a:off x="5168106" y="4355307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7" name="Oval 195"/>
          <p:cNvSpPr>
            <a:spLocks noChangeArrowheads="1"/>
          </p:cNvSpPr>
          <p:nvPr/>
        </p:nvSpPr>
        <p:spPr bwMode="auto">
          <a:xfrm rot="7356307">
            <a:off x="5360987" y="44291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8" name="Oval 186"/>
          <p:cNvSpPr>
            <a:spLocks noChangeArrowheads="1"/>
          </p:cNvSpPr>
          <p:nvPr/>
        </p:nvSpPr>
        <p:spPr bwMode="auto">
          <a:xfrm rot="5676307">
            <a:off x="4848225" y="59134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89" name="Oval 194"/>
          <p:cNvSpPr>
            <a:spLocks noChangeArrowheads="1"/>
          </p:cNvSpPr>
          <p:nvPr/>
        </p:nvSpPr>
        <p:spPr bwMode="auto">
          <a:xfrm rot="7020000">
            <a:off x="4677569" y="587454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90" name="Oval 204"/>
          <p:cNvSpPr>
            <a:spLocks noChangeArrowheads="1"/>
          </p:cNvSpPr>
          <p:nvPr/>
        </p:nvSpPr>
        <p:spPr bwMode="auto">
          <a:xfrm rot="5436307">
            <a:off x="5045075" y="590391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91" name="Oval 194"/>
          <p:cNvSpPr>
            <a:spLocks noChangeArrowheads="1"/>
          </p:cNvSpPr>
          <p:nvPr/>
        </p:nvSpPr>
        <p:spPr bwMode="auto">
          <a:xfrm rot="7356307">
            <a:off x="4389437" y="57038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292" name="Oval 182"/>
          <p:cNvSpPr>
            <a:spLocks noChangeArrowheads="1"/>
          </p:cNvSpPr>
          <p:nvPr/>
        </p:nvSpPr>
        <p:spPr bwMode="auto">
          <a:xfrm rot="120000">
            <a:off x="5681663" y="5095875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79" name="Pie 2078"/>
          <p:cNvSpPr/>
          <p:nvPr/>
        </p:nvSpPr>
        <p:spPr bwMode="auto">
          <a:xfrm>
            <a:off x="3114675" y="4573588"/>
            <a:ext cx="1236663" cy="1236662"/>
          </a:xfrm>
          <a:prstGeom prst="pie">
            <a:avLst>
              <a:gd name="adj1" fmla="val 0"/>
              <a:gd name="adj2" fmla="val 2520139"/>
            </a:avLst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sp>
        <p:nvSpPr>
          <p:cNvPr id="2080" name="Pie 2079"/>
          <p:cNvSpPr/>
          <p:nvPr/>
        </p:nvSpPr>
        <p:spPr bwMode="auto">
          <a:xfrm>
            <a:off x="3114675" y="4614863"/>
            <a:ext cx="1236663" cy="1235075"/>
          </a:xfrm>
          <a:prstGeom prst="pie">
            <a:avLst>
              <a:gd name="adj1" fmla="val 7311941"/>
              <a:gd name="adj2" fmla="val 9935634"/>
            </a:avLst>
          </a:prstGeom>
          <a:solidFill>
            <a:schemeClr val="bg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sp>
        <p:nvSpPr>
          <p:cNvPr id="2081" name="Pie 2080"/>
          <p:cNvSpPr/>
          <p:nvPr/>
        </p:nvSpPr>
        <p:spPr bwMode="auto">
          <a:xfrm>
            <a:off x="3114675" y="4614863"/>
            <a:ext cx="1236663" cy="1235075"/>
          </a:xfrm>
          <a:prstGeom prst="pie">
            <a:avLst>
              <a:gd name="adj1" fmla="val 14822263"/>
              <a:gd name="adj2" fmla="val 17850568"/>
            </a:avLst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GB">
              <a:ea typeface="ＭＳ Ｐゴシック" charset="-128"/>
              <a:cs typeface="+mn-cs"/>
            </a:endParaRPr>
          </a:p>
        </p:txBody>
      </p:sp>
      <p:cxnSp>
        <p:nvCxnSpPr>
          <p:cNvPr id="11296" name="Straight Connector 7"/>
          <p:cNvCxnSpPr>
            <a:cxnSpLocks noChangeShapeType="1"/>
          </p:cNvCxnSpPr>
          <p:nvPr/>
        </p:nvCxnSpPr>
        <p:spPr bwMode="auto">
          <a:xfrm flipV="1">
            <a:off x="3652838" y="4573588"/>
            <a:ext cx="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1297" name="Straight Connector 8"/>
          <p:cNvCxnSpPr>
            <a:cxnSpLocks noChangeShapeType="1"/>
          </p:cNvCxnSpPr>
          <p:nvPr/>
        </p:nvCxnSpPr>
        <p:spPr bwMode="auto">
          <a:xfrm flipV="1">
            <a:off x="3940175" y="4614863"/>
            <a:ext cx="41275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1298" name="Straight Connector 9"/>
          <p:cNvCxnSpPr>
            <a:cxnSpLocks noChangeShapeType="1"/>
          </p:cNvCxnSpPr>
          <p:nvPr/>
        </p:nvCxnSpPr>
        <p:spPr bwMode="auto">
          <a:xfrm flipV="1">
            <a:off x="3279775" y="5686425"/>
            <a:ext cx="41275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cxnSp>
        <p:nvCxnSpPr>
          <p:cNvPr id="11299" name="Straight Connector 17"/>
          <p:cNvCxnSpPr>
            <a:cxnSpLocks noChangeShapeType="1"/>
          </p:cNvCxnSpPr>
          <p:nvPr/>
        </p:nvCxnSpPr>
        <p:spPr bwMode="auto">
          <a:xfrm flipV="1">
            <a:off x="4352925" y="5233988"/>
            <a:ext cx="41275" cy="396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noFill/>
              </a14:hiddenFill>
            </a:ext>
          </a:extLst>
        </p:spPr>
      </p:cxnSp>
      <p:sp>
        <p:nvSpPr>
          <p:cNvPr id="11300" name="Oval 1"/>
          <p:cNvSpPr>
            <a:spLocks noChangeArrowheads="1"/>
          </p:cNvSpPr>
          <p:nvPr/>
        </p:nvSpPr>
        <p:spPr bwMode="auto">
          <a:xfrm>
            <a:off x="3116263" y="4614863"/>
            <a:ext cx="1236662" cy="12350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1301" name="Oval 86"/>
          <p:cNvSpPr>
            <a:spLocks noChangeArrowheads="1"/>
          </p:cNvSpPr>
          <p:nvPr/>
        </p:nvSpPr>
        <p:spPr bwMode="auto">
          <a:xfrm>
            <a:off x="3157538" y="4656138"/>
            <a:ext cx="1154112" cy="11541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302" name="Oval 32"/>
          <p:cNvSpPr>
            <a:spLocks noChangeAspect="1" noChangeArrowheads="1"/>
          </p:cNvSpPr>
          <p:nvPr/>
        </p:nvSpPr>
        <p:spPr bwMode="auto">
          <a:xfrm>
            <a:off x="3467100" y="4968875"/>
            <a:ext cx="458788" cy="460375"/>
          </a:xfrm>
          <a:prstGeom prst="ellipse">
            <a:avLst/>
          </a:prstGeom>
          <a:solidFill>
            <a:srgbClr val="F6E58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303" name="Oval 16"/>
          <p:cNvSpPr>
            <a:spLocks noChangeAspect="1" noChangeArrowheads="1"/>
          </p:cNvSpPr>
          <p:nvPr/>
        </p:nvSpPr>
        <p:spPr bwMode="auto">
          <a:xfrm>
            <a:off x="3841750" y="53562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04" name="Oval 16"/>
          <p:cNvSpPr>
            <a:spLocks noChangeAspect="1" noChangeArrowheads="1"/>
          </p:cNvSpPr>
          <p:nvPr/>
        </p:nvSpPr>
        <p:spPr bwMode="auto">
          <a:xfrm>
            <a:off x="3979863" y="54641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05" name="Oval 16"/>
          <p:cNvSpPr>
            <a:spLocks noChangeAspect="1" noChangeArrowheads="1"/>
          </p:cNvSpPr>
          <p:nvPr/>
        </p:nvSpPr>
        <p:spPr bwMode="auto">
          <a:xfrm>
            <a:off x="3902075" y="54181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06" name="Oval 16"/>
          <p:cNvSpPr>
            <a:spLocks noChangeAspect="1" noChangeArrowheads="1"/>
          </p:cNvSpPr>
          <p:nvPr/>
        </p:nvSpPr>
        <p:spPr bwMode="auto">
          <a:xfrm>
            <a:off x="3449638" y="5445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07" name="Oval 16"/>
          <p:cNvSpPr>
            <a:spLocks noChangeAspect="1" noChangeArrowheads="1"/>
          </p:cNvSpPr>
          <p:nvPr/>
        </p:nvSpPr>
        <p:spPr bwMode="auto">
          <a:xfrm>
            <a:off x="3956050" y="49434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08" name="Oval 16"/>
          <p:cNvSpPr>
            <a:spLocks noChangeAspect="1" noChangeArrowheads="1"/>
          </p:cNvSpPr>
          <p:nvPr/>
        </p:nvSpPr>
        <p:spPr bwMode="auto">
          <a:xfrm>
            <a:off x="3925888" y="55102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09" name="Oval 16"/>
          <p:cNvSpPr>
            <a:spLocks noChangeAspect="1" noChangeArrowheads="1"/>
          </p:cNvSpPr>
          <p:nvPr/>
        </p:nvSpPr>
        <p:spPr bwMode="auto">
          <a:xfrm>
            <a:off x="3770313" y="5403850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0" name="Oval 16"/>
          <p:cNvSpPr>
            <a:spLocks noChangeAspect="1" noChangeArrowheads="1"/>
          </p:cNvSpPr>
          <p:nvPr/>
        </p:nvSpPr>
        <p:spPr bwMode="auto">
          <a:xfrm>
            <a:off x="3784600" y="55880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1" name="Oval 16"/>
          <p:cNvSpPr>
            <a:spLocks noChangeAspect="1" noChangeArrowheads="1"/>
          </p:cNvSpPr>
          <p:nvPr/>
        </p:nvSpPr>
        <p:spPr bwMode="auto">
          <a:xfrm>
            <a:off x="3838575" y="5468938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2" name="Oval 16"/>
          <p:cNvSpPr>
            <a:spLocks noChangeAspect="1" noChangeArrowheads="1"/>
          </p:cNvSpPr>
          <p:nvPr/>
        </p:nvSpPr>
        <p:spPr bwMode="auto">
          <a:xfrm>
            <a:off x="3686175" y="54308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3" name="Oval 16"/>
          <p:cNvSpPr>
            <a:spLocks noChangeAspect="1" noChangeArrowheads="1"/>
          </p:cNvSpPr>
          <p:nvPr/>
        </p:nvSpPr>
        <p:spPr bwMode="auto">
          <a:xfrm>
            <a:off x="3857625" y="555625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4" name="Oval 16"/>
          <p:cNvSpPr>
            <a:spLocks noChangeAspect="1" noChangeArrowheads="1"/>
          </p:cNvSpPr>
          <p:nvPr/>
        </p:nvSpPr>
        <p:spPr bwMode="auto">
          <a:xfrm>
            <a:off x="3760788" y="54959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5" name="Oval 16"/>
          <p:cNvSpPr>
            <a:spLocks noChangeAspect="1" noChangeArrowheads="1"/>
          </p:cNvSpPr>
          <p:nvPr/>
        </p:nvSpPr>
        <p:spPr bwMode="auto">
          <a:xfrm>
            <a:off x="3602038" y="54244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6" name="Oval 16"/>
          <p:cNvSpPr>
            <a:spLocks noChangeAspect="1" noChangeArrowheads="1"/>
          </p:cNvSpPr>
          <p:nvPr/>
        </p:nvSpPr>
        <p:spPr bwMode="auto">
          <a:xfrm>
            <a:off x="3698875" y="5599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7" name="Oval 16"/>
          <p:cNvSpPr>
            <a:spLocks noChangeAspect="1" noChangeArrowheads="1"/>
          </p:cNvSpPr>
          <p:nvPr/>
        </p:nvSpPr>
        <p:spPr bwMode="auto">
          <a:xfrm>
            <a:off x="3681413" y="55181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8" name="Oval 16"/>
          <p:cNvSpPr>
            <a:spLocks noChangeAspect="1" noChangeArrowheads="1"/>
          </p:cNvSpPr>
          <p:nvPr/>
        </p:nvSpPr>
        <p:spPr bwMode="auto">
          <a:xfrm>
            <a:off x="3406775" y="52593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19" name="Oval 16"/>
          <p:cNvSpPr>
            <a:spLocks noChangeAspect="1" noChangeArrowheads="1"/>
          </p:cNvSpPr>
          <p:nvPr/>
        </p:nvSpPr>
        <p:spPr bwMode="auto">
          <a:xfrm>
            <a:off x="3521075" y="538956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0" name="Oval 16"/>
          <p:cNvSpPr>
            <a:spLocks noChangeAspect="1" noChangeArrowheads="1"/>
          </p:cNvSpPr>
          <p:nvPr/>
        </p:nvSpPr>
        <p:spPr bwMode="auto">
          <a:xfrm>
            <a:off x="3452813" y="53355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1" name="Oval 16"/>
          <p:cNvSpPr>
            <a:spLocks noChangeAspect="1" noChangeArrowheads="1"/>
          </p:cNvSpPr>
          <p:nvPr/>
        </p:nvSpPr>
        <p:spPr bwMode="auto">
          <a:xfrm>
            <a:off x="3527425" y="54895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2" name="Oval 16"/>
          <p:cNvSpPr>
            <a:spLocks noChangeAspect="1" noChangeArrowheads="1"/>
          </p:cNvSpPr>
          <p:nvPr/>
        </p:nvSpPr>
        <p:spPr bwMode="auto">
          <a:xfrm>
            <a:off x="3613150" y="56070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3" name="Oval 16"/>
          <p:cNvSpPr>
            <a:spLocks noChangeAspect="1" noChangeArrowheads="1"/>
          </p:cNvSpPr>
          <p:nvPr/>
        </p:nvSpPr>
        <p:spPr bwMode="auto">
          <a:xfrm>
            <a:off x="3598863" y="55197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4" name="Oval 16"/>
          <p:cNvSpPr>
            <a:spLocks noChangeAspect="1" noChangeArrowheads="1"/>
          </p:cNvSpPr>
          <p:nvPr/>
        </p:nvSpPr>
        <p:spPr bwMode="auto">
          <a:xfrm>
            <a:off x="3384550" y="54911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5" name="Oval 16"/>
          <p:cNvSpPr>
            <a:spLocks noChangeAspect="1" noChangeArrowheads="1"/>
          </p:cNvSpPr>
          <p:nvPr/>
        </p:nvSpPr>
        <p:spPr bwMode="auto">
          <a:xfrm>
            <a:off x="3527425" y="55753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6" name="Oval 16"/>
          <p:cNvSpPr>
            <a:spLocks noChangeAspect="1" noChangeArrowheads="1"/>
          </p:cNvSpPr>
          <p:nvPr/>
        </p:nvSpPr>
        <p:spPr bwMode="auto">
          <a:xfrm>
            <a:off x="3455988" y="55435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7" name="Oval 16"/>
          <p:cNvSpPr>
            <a:spLocks noChangeAspect="1" noChangeArrowheads="1"/>
          </p:cNvSpPr>
          <p:nvPr/>
        </p:nvSpPr>
        <p:spPr bwMode="auto">
          <a:xfrm>
            <a:off x="3246438" y="52943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8" name="Oval 16"/>
          <p:cNvSpPr>
            <a:spLocks noChangeAspect="1" noChangeArrowheads="1"/>
          </p:cNvSpPr>
          <p:nvPr/>
        </p:nvSpPr>
        <p:spPr bwMode="auto">
          <a:xfrm>
            <a:off x="3392488" y="53863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29" name="Oval 16"/>
          <p:cNvSpPr>
            <a:spLocks noChangeAspect="1" noChangeArrowheads="1"/>
          </p:cNvSpPr>
          <p:nvPr/>
        </p:nvSpPr>
        <p:spPr bwMode="auto">
          <a:xfrm>
            <a:off x="3344863" y="53165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0" name="Oval 16"/>
          <p:cNvSpPr>
            <a:spLocks noChangeAspect="1" noChangeArrowheads="1"/>
          </p:cNvSpPr>
          <p:nvPr/>
        </p:nvSpPr>
        <p:spPr bwMode="auto">
          <a:xfrm>
            <a:off x="3219450" y="50498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1" name="Oval 16"/>
          <p:cNvSpPr>
            <a:spLocks noChangeAspect="1" noChangeArrowheads="1"/>
          </p:cNvSpPr>
          <p:nvPr/>
        </p:nvSpPr>
        <p:spPr bwMode="auto">
          <a:xfrm>
            <a:off x="3387725" y="51752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2" name="Oval 16"/>
          <p:cNvSpPr>
            <a:spLocks noChangeAspect="1" noChangeArrowheads="1"/>
          </p:cNvSpPr>
          <p:nvPr/>
        </p:nvSpPr>
        <p:spPr bwMode="auto">
          <a:xfrm>
            <a:off x="3298825" y="51657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3" name="Oval 16"/>
          <p:cNvSpPr>
            <a:spLocks noChangeAspect="1" noChangeArrowheads="1"/>
          </p:cNvSpPr>
          <p:nvPr/>
        </p:nvSpPr>
        <p:spPr bwMode="auto">
          <a:xfrm>
            <a:off x="3243263" y="496887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4" name="Oval 16"/>
          <p:cNvSpPr>
            <a:spLocks noChangeAspect="1" noChangeArrowheads="1"/>
          </p:cNvSpPr>
          <p:nvPr/>
        </p:nvSpPr>
        <p:spPr bwMode="auto">
          <a:xfrm>
            <a:off x="3392488" y="50911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5" name="Oval 16"/>
          <p:cNvSpPr>
            <a:spLocks noChangeAspect="1" noChangeArrowheads="1"/>
          </p:cNvSpPr>
          <p:nvPr/>
        </p:nvSpPr>
        <p:spPr bwMode="auto">
          <a:xfrm>
            <a:off x="3327400" y="50085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6" name="Oval 16"/>
          <p:cNvSpPr>
            <a:spLocks noChangeAspect="1" noChangeArrowheads="1"/>
          </p:cNvSpPr>
          <p:nvPr/>
        </p:nvSpPr>
        <p:spPr bwMode="auto">
          <a:xfrm>
            <a:off x="3284538" y="48958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7" name="Oval 16"/>
          <p:cNvSpPr>
            <a:spLocks noChangeAspect="1" noChangeArrowheads="1"/>
          </p:cNvSpPr>
          <p:nvPr/>
        </p:nvSpPr>
        <p:spPr bwMode="auto">
          <a:xfrm>
            <a:off x="3430588" y="50149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8" name="Oval 16"/>
          <p:cNvSpPr>
            <a:spLocks noChangeAspect="1" noChangeArrowheads="1"/>
          </p:cNvSpPr>
          <p:nvPr/>
        </p:nvSpPr>
        <p:spPr bwMode="auto">
          <a:xfrm>
            <a:off x="3373438" y="4937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39" name="Oval 16"/>
          <p:cNvSpPr>
            <a:spLocks noChangeAspect="1" noChangeArrowheads="1"/>
          </p:cNvSpPr>
          <p:nvPr/>
        </p:nvSpPr>
        <p:spPr bwMode="auto">
          <a:xfrm>
            <a:off x="3346450" y="48355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0" name="Oval 16"/>
          <p:cNvSpPr>
            <a:spLocks noChangeAspect="1" noChangeArrowheads="1"/>
          </p:cNvSpPr>
          <p:nvPr/>
        </p:nvSpPr>
        <p:spPr bwMode="auto">
          <a:xfrm>
            <a:off x="3487738" y="49466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1" name="Oval 16"/>
          <p:cNvSpPr>
            <a:spLocks noChangeAspect="1" noChangeArrowheads="1"/>
          </p:cNvSpPr>
          <p:nvPr/>
        </p:nvSpPr>
        <p:spPr bwMode="auto">
          <a:xfrm>
            <a:off x="3435350" y="48799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2" name="Oval 16"/>
          <p:cNvSpPr>
            <a:spLocks noChangeAspect="1" noChangeArrowheads="1"/>
          </p:cNvSpPr>
          <p:nvPr/>
        </p:nvSpPr>
        <p:spPr bwMode="auto">
          <a:xfrm>
            <a:off x="3416300" y="47831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3" name="Oval 16"/>
          <p:cNvSpPr>
            <a:spLocks noChangeAspect="1" noChangeArrowheads="1"/>
          </p:cNvSpPr>
          <p:nvPr/>
        </p:nvSpPr>
        <p:spPr bwMode="auto">
          <a:xfrm>
            <a:off x="3562350" y="49069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4" name="Oval 16"/>
          <p:cNvSpPr>
            <a:spLocks noChangeAspect="1" noChangeArrowheads="1"/>
          </p:cNvSpPr>
          <p:nvPr/>
        </p:nvSpPr>
        <p:spPr bwMode="auto">
          <a:xfrm>
            <a:off x="3578225" y="48148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5" name="Oval 16"/>
          <p:cNvSpPr>
            <a:spLocks noChangeAspect="1" noChangeArrowheads="1"/>
          </p:cNvSpPr>
          <p:nvPr/>
        </p:nvSpPr>
        <p:spPr bwMode="auto">
          <a:xfrm>
            <a:off x="3495675" y="47466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6" name="Oval 16"/>
          <p:cNvSpPr>
            <a:spLocks noChangeAspect="1" noChangeArrowheads="1"/>
          </p:cNvSpPr>
          <p:nvPr/>
        </p:nvSpPr>
        <p:spPr bwMode="auto">
          <a:xfrm>
            <a:off x="3638550" y="48831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7" name="Oval 16"/>
          <p:cNvSpPr>
            <a:spLocks noChangeAspect="1" noChangeArrowheads="1"/>
          </p:cNvSpPr>
          <p:nvPr/>
        </p:nvSpPr>
        <p:spPr bwMode="auto">
          <a:xfrm>
            <a:off x="3649663" y="48006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8" name="Oval 16"/>
          <p:cNvSpPr>
            <a:spLocks noChangeAspect="1" noChangeArrowheads="1"/>
          </p:cNvSpPr>
          <p:nvPr/>
        </p:nvSpPr>
        <p:spPr bwMode="auto">
          <a:xfrm>
            <a:off x="3578225" y="4722813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49" name="Oval 16"/>
          <p:cNvSpPr>
            <a:spLocks noChangeAspect="1" noChangeArrowheads="1"/>
          </p:cNvSpPr>
          <p:nvPr/>
        </p:nvSpPr>
        <p:spPr bwMode="auto">
          <a:xfrm>
            <a:off x="3719513" y="48942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0" name="Oval 16"/>
          <p:cNvSpPr>
            <a:spLocks noChangeAspect="1" noChangeArrowheads="1"/>
          </p:cNvSpPr>
          <p:nvPr/>
        </p:nvSpPr>
        <p:spPr bwMode="auto">
          <a:xfrm>
            <a:off x="3667125" y="47228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1" name="Oval 16"/>
          <p:cNvSpPr>
            <a:spLocks noChangeAspect="1" noChangeArrowheads="1"/>
          </p:cNvSpPr>
          <p:nvPr/>
        </p:nvSpPr>
        <p:spPr bwMode="auto">
          <a:xfrm>
            <a:off x="3798888" y="49212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2" name="Oval 16"/>
          <p:cNvSpPr>
            <a:spLocks noChangeAspect="1" noChangeArrowheads="1"/>
          </p:cNvSpPr>
          <p:nvPr/>
        </p:nvSpPr>
        <p:spPr bwMode="auto">
          <a:xfrm>
            <a:off x="3905250" y="50498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3" name="Oval 16"/>
          <p:cNvSpPr>
            <a:spLocks noChangeAspect="1" noChangeArrowheads="1"/>
          </p:cNvSpPr>
          <p:nvPr/>
        </p:nvSpPr>
        <p:spPr bwMode="auto">
          <a:xfrm>
            <a:off x="3862388" y="4975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4" name="Oval 16"/>
          <p:cNvSpPr>
            <a:spLocks noChangeAspect="1" noChangeArrowheads="1"/>
          </p:cNvSpPr>
          <p:nvPr/>
        </p:nvSpPr>
        <p:spPr bwMode="auto">
          <a:xfrm>
            <a:off x="3895725" y="52927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5" name="Oval 16"/>
          <p:cNvSpPr>
            <a:spLocks noChangeAspect="1" noChangeArrowheads="1"/>
          </p:cNvSpPr>
          <p:nvPr/>
        </p:nvSpPr>
        <p:spPr bwMode="auto">
          <a:xfrm>
            <a:off x="4024313" y="53927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6" name="Oval 16"/>
          <p:cNvSpPr>
            <a:spLocks noChangeAspect="1" noChangeArrowheads="1"/>
          </p:cNvSpPr>
          <p:nvPr/>
        </p:nvSpPr>
        <p:spPr bwMode="auto">
          <a:xfrm>
            <a:off x="3956050" y="53546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7" name="Oval 16"/>
          <p:cNvSpPr>
            <a:spLocks noChangeAspect="1" noChangeArrowheads="1"/>
          </p:cNvSpPr>
          <p:nvPr/>
        </p:nvSpPr>
        <p:spPr bwMode="auto">
          <a:xfrm>
            <a:off x="3919538" y="52133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8" name="Oval 16"/>
          <p:cNvSpPr>
            <a:spLocks noChangeAspect="1" noChangeArrowheads="1"/>
          </p:cNvSpPr>
          <p:nvPr/>
        </p:nvSpPr>
        <p:spPr bwMode="auto">
          <a:xfrm>
            <a:off x="4056063" y="53165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59" name="Oval 16"/>
          <p:cNvSpPr>
            <a:spLocks noChangeAspect="1" noChangeArrowheads="1"/>
          </p:cNvSpPr>
          <p:nvPr/>
        </p:nvSpPr>
        <p:spPr bwMode="auto">
          <a:xfrm>
            <a:off x="3984625" y="52720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0" name="Oval 16"/>
          <p:cNvSpPr>
            <a:spLocks noChangeAspect="1" noChangeArrowheads="1"/>
          </p:cNvSpPr>
          <p:nvPr/>
        </p:nvSpPr>
        <p:spPr bwMode="auto">
          <a:xfrm>
            <a:off x="3925888" y="51323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1" name="Oval 16"/>
          <p:cNvSpPr>
            <a:spLocks noChangeAspect="1" noChangeArrowheads="1"/>
          </p:cNvSpPr>
          <p:nvPr/>
        </p:nvSpPr>
        <p:spPr bwMode="auto">
          <a:xfrm>
            <a:off x="4076700" y="52355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2" name="Oval 16"/>
          <p:cNvSpPr>
            <a:spLocks noChangeAspect="1" noChangeArrowheads="1"/>
          </p:cNvSpPr>
          <p:nvPr/>
        </p:nvSpPr>
        <p:spPr bwMode="auto">
          <a:xfrm>
            <a:off x="4002088" y="5191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3" name="Oval 16"/>
          <p:cNvSpPr>
            <a:spLocks noChangeAspect="1" noChangeArrowheads="1"/>
          </p:cNvSpPr>
          <p:nvPr/>
        </p:nvSpPr>
        <p:spPr bwMode="auto">
          <a:xfrm>
            <a:off x="3990975" y="50212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4" name="Oval 16"/>
          <p:cNvSpPr>
            <a:spLocks noChangeAspect="1" noChangeArrowheads="1"/>
          </p:cNvSpPr>
          <p:nvPr/>
        </p:nvSpPr>
        <p:spPr bwMode="auto">
          <a:xfrm>
            <a:off x="4084638" y="5157788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5" name="Oval 16"/>
          <p:cNvSpPr>
            <a:spLocks noChangeAspect="1" noChangeArrowheads="1"/>
          </p:cNvSpPr>
          <p:nvPr/>
        </p:nvSpPr>
        <p:spPr bwMode="auto">
          <a:xfrm>
            <a:off x="4011613" y="51038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6" name="Oval 16"/>
          <p:cNvSpPr>
            <a:spLocks noChangeAspect="1" noChangeArrowheads="1"/>
          </p:cNvSpPr>
          <p:nvPr/>
        </p:nvSpPr>
        <p:spPr bwMode="auto">
          <a:xfrm>
            <a:off x="3824288" y="48434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7" name="Oval 16"/>
          <p:cNvSpPr>
            <a:spLocks noChangeAspect="1" noChangeArrowheads="1"/>
          </p:cNvSpPr>
          <p:nvPr/>
        </p:nvSpPr>
        <p:spPr bwMode="auto">
          <a:xfrm>
            <a:off x="3898900" y="48863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8" name="Oval 16"/>
          <p:cNvSpPr>
            <a:spLocks noChangeAspect="1" noChangeArrowheads="1"/>
          </p:cNvSpPr>
          <p:nvPr/>
        </p:nvSpPr>
        <p:spPr bwMode="auto">
          <a:xfrm>
            <a:off x="3741738" y="48101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69" name="Oval 16"/>
          <p:cNvSpPr>
            <a:spLocks noChangeAspect="1" noChangeArrowheads="1"/>
          </p:cNvSpPr>
          <p:nvPr/>
        </p:nvSpPr>
        <p:spPr bwMode="auto">
          <a:xfrm>
            <a:off x="4032250" y="491490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0" name="Oval 16"/>
          <p:cNvSpPr>
            <a:spLocks noChangeAspect="1" noChangeArrowheads="1"/>
          </p:cNvSpPr>
          <p:nvPr/>
        </p:nvSpPr>
        <p:spPr bwMode="auto">
          <a:xfrm>
            <a:off x="4097338" y="50720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1" name="Oval 16"/>
          <p:cNvSpPr>
            <a:spLocks noChangeAspect="1" noChangeArrowheads="1"/>
          </p:cNvSpPr>
          <p:nvPr/>
        </p:nvSpPr>
        <p:spPr bwMode="auto">
          <a:xfrm>
            <a:off x="4065588" y="499586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2" name="Oval 16"/>
          <p:cNvSpPr>
            <a:spLocks noChangeAspect="1" noChangeArrowheads="1"/>
          </p:cNvSpPr>
          <p:nvPr/>
        </p:nvSpPr>
        <p:spPr bwMode="auto">
          <a:xfrm>
            <a:off x="3759200" y="47291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3" name="Oval 16"/>
          <p:cNvSpPr>
            <a:spLocks noChangeAspect="1" noChangeArrowheads="1"/>
          </p:cNvSpPr>
          <p:nvPr/>
        </p:nvSpPr>
        <p:spPr bwMode="auto">
          <a:xfrm>
            <a:off x="3913188" y="47974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4" name="Oval 16"/>
          <p:cNvSpPr>
            <a:spLocks noChangeAspect="1" noChangeArrowheads="1"/>
          </p:cNvSpPr>
          <p:nvPr/>
        </p:nvSpPr>
        <p:spPr bwMode="auto">
          <a:xfrm>
            <a:off x="3836988" y="47625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5" name="Oval 16"/>
          <p:cNvSpPr>
            <a:spLocks noChangeAspect="1" noChangeArrowheads="1"/>
          </p:cNvSpPr>
          <p:nvPr/>
        </p:nvSpPr>
        <p:spPr bwMode="auto">
          <a:xfrm>
            <a:off x="3222625" y="52149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6" name="Oval 16"/>
          <p:cNvSpPr>
            <a:spLocks noChangeAspect="1" noChangeArrowheads="1"/>
          </p:cNvSpPr>
          <p:nvPr/>
        </p:nvSpPr>
        <p:spPr bwMode="auto">
          <a:xfrm>
            <a:off x="3216275" y="51308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7" name="Oval 16"/>
          <p:cNvSpPr>
            <a:spLocks noChangeAspect="1" noChangeArrowheads="1"/>
          </p:cNvSpPr>
          <p:nvPr/>
        </p:nvSpPr>
        <p:spPr bwMode="auto">
          <a:xfrm>
            <a:off x="3278188" y="53689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8" name="Oval 16"/>
          <p:cNvSpPr>
            <a:spLocks noChangeAspect="1" noChangeArrowheads="1"/>
          </p:cNvSpPr>
          <p:nvPr/>
        </p:nvSpPr>
        <p:spPr bwMode="auto">
          <a:xfrm>
            <a:off x="3327400" y="54387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79" name="Oval 16"/>
          <p:cNvSpPr>
            <a:spLocks noChangeAspect="1" noChangeArrowheads="1"/>
          </p:cNvSpPr>
          <p:nvPr/>
        </p:nvSpPr>
        <p:spPr bwMode="auto">
          <a:xfrm>
            <a:off x="3498850" y="48387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0" name="Oval 16"/>
          <p:cNvSpPr>
            <a:spLocks noChangeAspect="1" noChangeArrowheads="1"/>
          </p:cNvSpPr>
          <p:nvPr/>
        </p:nvSpPr>
        <p:spPr bwMode="auto">
          <a:xfrm>
            <a:off x="3987800" y="48387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1" name="Oval 16"/>
          <p:cNvSpPr>
            <a:spLocks noChangeAspect="1" noChangeArrowheads="1"/>
          </p:cNvSpPr>
          <p:nvPr/>
        </p:nvSpPr>
        <p:spPr bwMode="auto">
          <a:xfrm>
            <a:off x="3313113" y="52466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2" name="Oval 16"/>
          <p:cNvSpPr>
            <a:spLocks noChangeAspect="1" noChangeArrowheads="1"/>
          </p:cNvSpPr>
          <p:nvPr/>
        </p:nvSpPr>
        <p:spPr bwMode="auto">
          <a:xfrm>
            <a:off x="3306763" y="50847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3" name="Oval 16"/>
          <p:cNvSpPr>
            <a:spLocks noChangeAspect="1" noChangeArrowheads="1"/>
          </p:cNvSpPr>
          <p:nvPr/>
        </p:nvSpPr>
        <p:spPr bwMode="auto">
          <a:xfrm>
            <a:off x="3486150" y="46577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4" name="Oval 16"/>
          <p:cNvSpPr>
            <a:spLocks noChangeAspect="1" noChangeArrowheads="1"/>
          </p:cNvSpPr>
          <p:nvPr/>
        </p:nvSpPr>
        <p:spPr bwMode="auto">
          <a:xfrm>
            <a:off x="3568700" y="46339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5" name="Oval 16"/>
          <p:cNvSpPr>
            <a:spLocks noChangeAspect="1" noChangeArrowheads="1"/>
          </p:cNvSpPr>
          <p:nvPr/>
        </p:nvSpPr>
        <p:spPr bwMode="auto">
          <a:xfrm>
            <a:off x="3657600" y="46339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6" name="Oval 16"/>
          <p:cNvSpPr>
            <a:spLocks noChangeAspect="1" noChangeArrowheads="1"/>
          </p:cNvSpPr>
          <p:nvPr/>
        </p:nvSpPr>
        <p:spPr bwMode="auto">
          <a:xfrm>
            <a:off x="3738563" y="4635500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7" name="Oval 16"/>
          <p:cNvSpPr>
            <a:spLocks noChangeAspect="1" noChangeArrowheads="1"/>
          </p:cNvSpPr>
          <p:nvPr/>
        </p:nvSpPr>
        <p:spPr bwMode="auto">
          <a:xfrm>
            <a:off x="3819525" y="46545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8" name="Oval 16"/>
          <p:cNvSpPr>
            <a:spLocks noChangeAspect="1" noChangeArrowheads="1"/>
          </p:cNvSpPr>
          <p:nvPr/>
        </p:nvSpPr>
        <p:spPr bwMode="auto">
          <a:xfrm>
            <a:off x="3335338" y="47466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89" name="Oval 16"/>
          <p:cNvSpPr>
            <a:spLocks noChangeAspect="1" noChangeArrowheads="1"/>
          </p:cNvSpPr>
          <p:nvPr/>
        </p:nvSpPr>
        <p:spPr bwMode="auto">
          <a:xfrm>
            <a:off x="3175000" y="49403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0" name="Oval 16"/>
          <p:cNvSpPr>
            <a:spLocks noChangeAspect="1" noChangeArrowheads="1"/>
          </p:cNvSpPr>
          <p:nvPr/>
        </p:nvSpPr>
        <p:spPr bwMode="auto">
          <a:xfrm>
            <a:off x="3214688" y="48656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1" name="Oval 16"/>
          <p:cNvSpPr>
            <a:spLocks noChangeAspect="1" noChangeArrowheads="1"/>
          </p:cNvSpPr>
          <p:nvPr/>
        </p:nvSpPr>
        <p:spPr bwMode="auto">
          <a:xfrm>
            <a:off x="3271838" y="48037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2" name="Oval 16"/>
          <p:cNvSpPr>
            <a:spLocks noChangeAspect="1" noChangeArrowheads="1"/>
          </p:cNvSpPr>
          <p:nvPr/>
        </p:nvSpPr>
        <p:spPr bwMode="auto">
          <a:xfrm>
            <a:off x="3406775" y="46958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3" name="Oval 16"/>
          <p:cNvSpPr>
            <a:spLocks noChangeAspect="1" noChangeArrowheads="1"/>
          </p:cNvSpPr>
          <p:nvPr/>
        </p:nvSpPr>
        <p:spPr bwMode="auto">
          <a:xfrm>
            <a:off x="3902075" y="56324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4" name="Oval 16"/>
          <p:cNvSpPr>
            <a:spLocks noChangeAspect="1" noChangeArrowheads="1"/>
          </p:cNvSpPr>
          <p:nvPr/>
        </p:nvSpPr>
        <p:spPr bwMode="auto">
          <a:xfrm>
            <a:off x="3973513" y="55864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5" name="Oval 16"/>
          <p:cNvSpPr>
            <a:spLocks noChangeAspect="1" noChangeArrowheads="1"/>
          </p:cNvSpPr>
          <p:nvPr/>
        </p:nvSpPr>
        <p:spPr bwMode="auto">
          <a:xfrm>
            <a:off x="4041775" y="55260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6" name="Oval 16"/>
          <p:cNvSpPr>
            <a:spLocks noChangeAspect="1" noChangeArrowheads="1"/>
          </p:cNvSpPr>
          <p:nvPr/>
        </p:nvSpPr>
        <p:spPr bwMode="auto">
          <a:xfrm>
            <a:off x="4087813" y="54546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7" name="Oval 16"/>
          <p:cNvSpPr>
            <a:spLocks noChangeAspect="1" noChangeArrowheads="1"/>
          </p:cNvSpPr>
          <p:nvPr/>
        </p:nvSpPr>
        <p:spPr bwMode="auto">
          <a:xfrm>
            <a:off x="4122738" y="53721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8" name="Oval 16"/>
          <p:cNvSpPr>
            <a:spLocks noChangeAspect="1" noChangeArrowheads="1"/>
          </p:cNvSpPr>
          <p:nvPr/>
        </p:nvSpPr>
        <p:spPr bwMode="auto">
          <a:xfrm>
            <a:off x="3160713" y="52673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399" name="Oval 16"/>
          <p:cNvSpPr>
            <a:spLocks noChangeAspect="1" noChangeArrowheads="1"/>
          </p:cNvSpPr>
          <p:nvPr/>
        </p:nvSpPr>
        <p:spPr bwMode="auto">
          <a:xfrm>
            <a:off x="3143250" y="50212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0" name="Oval 16"/>
          <p:cNvSpPr>
            <a:spLocks noChangeAspect="1" noChangeArrowheads="1"/>
          </p:cNvSpPr>
          <p:nvPr/>
        </p:nvSpPr>
        <p:spPr bwMode="auto">
          <a:xfrm>
            <a:off x="3136900" y="51863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1" name="Oval 16"/>
          <p:cNvSpPr>
            <a:spLocks noChangeAspect="1" noChangeArrowheads="1"/>
          </p:cNvSpPr>
          <p:nvPr/>
        </p:nvSpPr>
        <p:spPr bwMode="auto">
          <a:xfrm>
            <a:off x="3130550" y="510222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2" name="Oval 16"/>
          <p:cNvSpPr>
            <a:spLocks noChangeAspect="1" noChangeArrowheads="1"/>
          </p:cNvSpPr>
          <p:nvPr/>
        </p:nvSpPr>
        <p:spPr bwMode="auto">
          <a:xfrm>
            <a:off x="4111625" y="48990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3" name="Oval 16"/>
          <p:cNvSpPr>
            <a:spLocks noChangeAspect="1" noChangeArrowheads="1"/>
          </p:cNvSpPr>
          <p:nvPr/>
        </p:nvSpPr>
        <p:spPr bwMode="auto">
          <a:xfrm>
            <a:off x="4144963" y="49831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4" name="Oval 16"/>
          <p:cNvSpPr>
            <a:spLocks noChangeAspect="1" noChangeArrowheads="1"/>
          </p:cNvSpPr>
          <p:nvPr/>
        </p:nvSpPr>
        <p:spPr bwMode="auto">
          <a:xfrm>
            <a:off x="4111625" y="48196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5" name="Oval 16"/>
          <p:cNvSpPr>
            <a:spLocks noChangeAspect="1" noChangeArrowheads="1"/>
          </p:cNvSpPr>
          <p:nvPr/>
        </p:nvSpPr>
        <p:spPr bwMode="auto">
          <a:xfrm>
            <a:off x="4051300" y="47577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6" name="Oval 16"/>
          <p:cNvSpPr>
            <a:spLocks noChangeAspect="1" noChangeArrowheads="1"/>
          </p:cNvSpPr>
          <p:nvPr/>
        </p:nvSpPr>
        <p:spPr bwMode="auto">
          <a:xfrm>
            <a:off x="3892550" y="46894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7" name="Oval 16"/>
          <p:cNvSpPr>
            <a:spLocks noChangeAspect="1" noChangeArrowheads="1"/>
          </p:cNvSpPr>
          <p:nvPr/>
        </p:nvSpPr>
        <p:spPr bwMode="auto">
          <a:xfrm>
            <a:off x="3976688" y="4722813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8" name="Oval 16"/>
          <p:cNvSpPr>
            <a:spLocks noChangeAspect="1" noChangeArrowheads="1"/>
          </p:cNvSpPr>
          <p:nvPr/>
        </p:nvSpPr>
        <p:spPr bwMode="auto">
          <a:xfrm>
            <a:off x="3440113" y="5622925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09" name="Oval 16"/>
          <p:cNvSpPr>
            <a:spLocks noChangeAspect="1" noChangeArrowheads="1"/>
          </p:cNvSpPr>
          <p:nvPr/>
        </p:nvSpPr>
        <p:spPr bwMode="auto">
          <a:xfrm>
            <a:off x="3355975" y="55594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0" name="Oval 16"/>
          <p:cNvSpPr>
            <a:spLocks noChangeAspect="1" noChangeArrowheads="1"/>
          </p:cNvSpPr>
          <p:nvPr/>
        </p:nvSpPr>
        <p:spPr bwMode="auto">
          <a:xfrm>
            <a:off x="3182938" y="53387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1" name="Oval 16"/>
          <p:cNvSpPr>
            <a:spLocks noChangeAspect="1" noChangeArrowheads="1"/>
          </p:cNvSpPr>
          <p:nvPr/>
        </p:nvSpPr>
        <p:spPr bwMode="auto">
          <a:xfrm>
            <a:off x="3260725" y="54832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2" name="Oval 16"/>
          <p:cNvSpPr>
            <a:spLocks noChangeAspect="1" noChangeArrowheads="1"/>
          </p:cNvSpPr>
          <p:nvPr/>
        </p:nvSpPr>
        <p:spPr bwMode="auto">
          <a:xfrm>
            <a:off x="3205163" y="5414963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3" name="Oval 16"/>
          <p:cNvSpPr>
            <a:spLocks noChangeAspect="1" noChangeArrowheads="1"/>
          </p:cNvSpPr>
          <p:nvPr/>
        </p:nvSpPr>
        <p:spPr bwMode="auto">
          <a:xfrm>
            <a:off x="3513138" y="565943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4" name="Oval 16"/>
          <p:cNvSpPr>
            <a:spLocks noChangeAspect="1" noChangeArrowheads="1"/>
          </p:cNvSpPr>
          <p:nvPr/>
        </p:nvSpPr>
        <p:spPr bwMode="auto">
          <a:xfrm>
            <a:off x="3833813" y="566737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5" name="Oval 16"/>
          <p:cNvSpPr>
            <a:spLocks noChangeAspect="1" noChangeArrowheads="1"/>
          </p:cNvSpPr>
          <p:nvPr/>
        </p:nvSpPr>
        <p:spPr bwMode="auto">
          <a:xfrm>
            <a:off x="3756025" y="56832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6" name="Oval 16"/>
          <p:cNvSpPr>
            <a:spLocks noChangeAspect="1" noChangeArrowheads="1"/>
          </p:cNvSpPr>
          <p:nvPr/>
        </p:nvSpPr>
        <p:spPr bwMode="auto">
          <a:xfrm>
            <a:off x="3681413" y="56864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7" name="Oval 16"/>
          <p:cNvSpPr>
            <a:spLocks noChangeAspect="1" noChangeArrowheads="1"/>
          </p:cNvSpPr>
          <p:nvPr/>
        </p:nvSpPr>
        <p:spPr bwMode="auto">
          <a:xfrm>
            <a:off x="3600450" y="56816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18" name="Oval 169"/>
          <p:cNvSpPr>
            <a:spLocks noChangeArrowheads="1"/>
          </p:cNvSpPr>
          <p:nvPr/>
        </p:nvSpPr>
        <p:spPr bwMode="auto">
          <a:xfrm rot="2376307">
            <a:off x="4235450" y="564356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19" name="Oval 171"/>
          <p:cNvSpPr>
            <a:spLocks noChangeArrowheads="1"/>
          </p:cNvSpPr>
          <p:nvPr/>
        </p:nvSpPr>
        <p:spPr bwMode="auto">
          <a:xfrm rot="-3203693">
            <a:off x="4100513" y="4519612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0" name="Oval 172"/>
          <p:cNvSpPr>
            <a:spLocks noChangeArrowheads="1"/>
          </p:cNvSpPr>
          <p:nvPr/>
        </p:nvSpPr>
        <p:spPr bwMode="auto">
          <a:xfrm rot="-4643693">
            <a:off x="3725069" y="4472781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1" name="Oval 173"/>
          <p:cNvSpPr>
            <a:spLocks noChangeArrowheads="1"/>
          </p:cNvSpPr>
          <p:nvPr/>
        </p:nvSpPr>
        <p:spPr bwMode="auto">
          <a:xfrm rot="4476307">
            <a:off x="3428206" y="4525169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2" name="Oval 174"/>
          <p:cNvSpPr>
            <a:spLocks noChangeArrowheads="1"/>
          </p:cNvSpPr>
          <p:nvPr/>
        </p:nvSpPr>
        <p:spPr bwMode="auto">
          <a:xfrm rot="-5843693">
            <a:off x="3581400" y="4475163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3" name="Oval 175"/>
          <p:cNvSpPr>
            <a:spLocks noChangeArrowheads="1"/>
          </p:cNvSpPr>
          <p:nvPr/>
        </p:nvSpPr>
        <p:spPr bwMode="auto">
          <a:xfrm rot="-7283693">
            <a:off x="3290888" y="4602162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4" name="Oval 176"/>
          <p:cNvSpPr>
            <a:spLocks noChangeArrowheads="1"/>
          </p:cNvSpPr>
          <p:nvPr/>
        </p:nvSpPr>
        <p:spPr bwMode="auto">
          <a:xfrm rot="1956307">
            <a:off x="3192463" y="4721225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5" name="Oval 177"/>
          <p:cNvSpPr>
            <a:spLocks noChangeArrowheads="1"/>
          </p:cNvSpPr>
          <p:nvPr/>
        </p:nvSpPr>
        <p:spPr bwMode="auto">
          <a:xfrm rot="1236307">
            <a:off x="3100388" y="4865688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6" name="Oval 178"/>
          <p:cNvSpPr>
            <a:spLocks noChangeArrowheads="1"/>
          </p:cNvSpPr>
          <p:nvPr/>
        </p:nvSpPr>
        <p:spPr bwMode="auto">
          <a:xfrm rot="516307">
            <a:off x="3057525" y="5035550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7" name="Oval 179"/>
          <p:cNvSpPr>
            <a:spLocks noChangeArrowheads="1"/>
          </p:cNvSpPr>
          <p:nvPr/>
        </p:nvSpPr>
        <p:spPr bwMode="auto">
          <a:xfrm rot="-1343693">
            <a:off x="3022600" y="5346700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8" name="Oval 184"/>
          <p:cNvSpPr>
            <a:spLocks noChangeArrowheads="1"/>
          </p:cNvSpPr>
          <p:nvPr/>
        </p:nvSpPr>
        <p:spPr bwMode="auto">
          <a:xfrm rot="3960000">
            <a:off x="3982244" y="584120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29" name="Oval 186"/>
          <p:cNvSpPr>
            <a:spLocks noChangeArrowheads="1"/>
          </p:cNvSpPr>
          <p:nvPr/>
        </p:nvSpPr>
        <p:spPr bwMode="auto">
          <a:xfrm rot="5676307">
            <a:off x="3561556" y="5852319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0" name="Oval 187"/>
          <p:cNvSpPr>
            <a:spLocks noChangeArrowheads="1"/>
          </p:cNvSpPr>
          <p:nvPr/>
        </p:nvSpPr>
        <p:spPr bwMode="auto">
          <a:xfrm rot="-2363693">
            <a:off x="3100388" y="562451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1" name="Oval 190"/>
          <p:cNvSpPr>
            <a:spLocks noChangeArrowheads="1"/>
          </p:cNvSpPr>
          <p:nvPr/>
        </p:nvSpPr>
        <p:spPr bwMode="auto">
          <a:xfrm rot="456307">
            <a:off x="3014663" y="4945063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2" name="Oval 191"/>
          <p:cNvSpPr>
            <a:spLocks noChangeArrowheads="1"/>
          </p:cNvSpPr>
          <p:nvPr/>
        </p:nvSpPr>
        <p:spPr bwMode="auto">
          <a:xfrm rot="1716307">
            <a:off x="3060700" y="4786313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3" name="Oval 194"/>
          <p:cNvSpPr>
            <a:spLocks noChangeArrowheads="1"/>
          </p:cNvSpPr>
          <p:nvPr/>
        </p:nvSpPr>
        <p:spPr bwMode="auto">
          <a:xfrm rot="7020000">
            <a:off x="3389312" y="579755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4" name="Oval 195"/>
          <p:cNvSpPr>
            <a:spLocks noChangeArrowheads="1"/>
          </p:cNvSpPr>
          <p:nvPr/>
        </p:nvSpPr>
        <p:spPr bwMode="auto">
          <a:xfrm rot="7140000">
            <a:off x="3962400" y="4468813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5" name="Oval 196"/>
          <p:cNvSpPr>
            <a:spLocks noChangeArrowheads="1"/>
          </p:cNvSpPr>
          <p:nvPr/>
        </p:nvSpPr>
        <p:spPr bwMode="auto">
          <a:xfrm rot="4956307">
            <a:off x="3629819" y="441245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6" name="Oval 197"/>
          <p:cNvSpPr>
            <a:spLocks noChangeArrowheads="1"/>
          </p:cNvSpPr>
          <p:nvPr/>
        </p:nvSpPr>
        <p:spPr bwMode="auto">
          <a:xfrm rot="2736307">
            <a:off x="4140994" y="577135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7" name="Oval 198"/>
          <p:cNvSpPr>
            <a:spLocks noChangeArrowheads="1"/>
          </p:cNvSpPr>
          <p:nvPr/>
        </p:nvSpPr>
        <p:spPr bwMode="auto">
          <a:xfrm rot="6696307">
            <a:off x="3806825" y="44291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8" name="Oval 199"/>
          <p:cNvSpPr>
            <a:spLocks noChangeArrowheads="1"/>
          </p:cNvSpPr>
          <p:nvPr/>
        </p:nvSpPr>
        <p:spPr bwMode="auto">
          <a:xfrm rot="4116307">
            <a:off x="3444081" y="446325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39" name="Oval 200"/>
          <p:cNvSpPr>
            <a:spLocks noChangeArrowheads="1"/>
          </p:cNvSpPr>
          <p:nvPr/>
        </p:nvSpPr>
        <p:spPr bwMode="auto">
          <a:xfrm rot="3456307">
            <a:off x="3289300" y="4521200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0" name="Oval 201"/>
          <p:cNvSpPr>
            <a:spLocks noChangeArrowheads="1"/>
          </p:cNvSpPr>
          <p:nvPr/>
        </p:nvSpPr>
        <p:spPr bwMode="auto">
          <a:xfrm rot="1896307">
            <a:off x="3179763" y="464661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1" name="Oval 203"/>
          <p:cNvSpPr>
            <a:spLocks noChangeArrowheads="1"/>
          </p:cNvSpPr>
          <p:nvPr/>
        </p:nvSpPr>
        <p:spPr bwMode="auto">
          <a:xfrm rot="6696307">
            <a:off x="3392488" y="5738812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2" name="Oval 166"/>
          <p:cNvSpPr>
            <a:spLocks noChangeArrowheads="1"/>
          </p:cNvSpPr>
          <p:nvPr/>
        </p:nvSpPr>
        <p:spPr bwMode="auto">
          <a:xfrm rot="-1860000">
            <a:off x="4254500" y="4540250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3" name="Oval 169"/>
          <p:cNvSpPr>
            <a:spLocks noChangeArrowheads="1"/>
          </p:cNvSpPr>
          <p:nvPr/>
        </p:nvSpPr>
        <p:spPr bwMode="auto">
          <a:xfrm rot="2376307">
            <a:off x="4127500" y="5626100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4" name="Oval 170"/>
          <p:cNvSpPr>
            <a:spLocks noChangeArrowheads="1"/>
          </p:cNvSpPr>
          <p:nvPr/>
        </p:nvSpPr>
        <p:spPr bwMode="auto">
          <a:xfrm rot="-2183693">
            <a:off x="4224338" y="46053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5" name="Oval 183"/>
          <p:cNvSpPr>
            <a:spLocks noChangeArrowheads="1"/>
          </p:cNvSpPr>
          <p:nvPr/>
        </p:nvSpPr>
        <p:spPr bwMode="auto">
          <a:xfrm rot="-510333">
            <a:off x="2952750" y="5208588"/>
            <a:ext cx="33338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6" name="Oval 184"/>
          <p:cNvSpPr>
            <a:spLocks noChangeArrowheads="1"/>
          </p:cNvSpPr>
          <p:nvPr/>
        </p:nvSpPr>
        <p:spPr bwMode="auto">
          <a:xfrm rot="3636307">
            <a:off x="3983831" y="5758657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7" name="Oval 185"/>
          <p:cNvSpPr>
            <a:spLocks noChangeArrowheads="1"/>
          </p:cNvSpPr>
          <p:nvPr/>
        </p:nvSpPr>
        <p:spPr bwMode="auto">
          <a:xfrm rot="4476307">
            <a:off x="3786187" y="5813426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8" name="Oval 186"/>
          <p:cNvSpPr>
            <a:spLocks noChangeArrowheads="1"/>
          </p:cNvSpPr>
          <p:nvPr/>
        </p:nvSpPr>
        <p:spPr bwMode="auto">
          <a:xfrm rot="5676307">
            <a:off x="3601244" y="5795169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49" name="Oval 187"/>
          <p:cNvSpPr>
            <a:spLocks noChangeArrowheads="1"/>
          </p:cNvSpPr>
          <p:nvPr/>
        </p:nvSpPr>
        <p:spPr bwMode="auto">
          <a:xfrm rot="-1920000">
            <a:off x="3119438" y="5453063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0" name="Oval 188"/>
          <p:cNvSpPr>
            <a:spLocks noChangeArrowheads="1"/>
          </p:cNvSpPr>
          <p:nvPr/>
        </p:nvSpPr>
        <p:spPr bwMode="auto">
          <a:xfrm rot="-1200000">
            <a:off x="2998788" y="5438775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1" name="Oval 190"/>
          <p:cNvSpPr>
            <a:spLocks noChangeArrowheads="1"/>
          </p:cNvSpPr>
          <p:nvPr/>
        </p:nvSpPr>
        <p:spPr bwMode="auto">
          <a:xfrm rot="60000">
            <a:off x="2997200" y="5114925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2" name="Oval 191"/>
          <p:cNvSpPr>
            <a:spLocks noChangeArrowheads="1"/>
          </p:cNvSpPr>
          <p:nvPr/>
        </p:nvSpPr>
        <p:spPr bwMode="auto">
          <a:xfrm rot="2220000">
            <a:off x="3097213" y="4643438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3" name="Oval 192"/>
          <p:cNvSpPr>
            <a:spLocks noChangeArrowheads="1"/>
          </p:cNvSpPr>
          <p:nvPr/>
        </p:nvSpPr>
        <p:spPr bwMode="auto">
          <a:xfrm rot="1596307">
            <a:off x="4235450" y="55451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4" name="Oval 194"/>
          <p:cNvSpPr>
            <a:spLocks noChangeArrowheads="1"/>
          </p:cNvSpPr>
          <p:nvPr/>
        </p:nvSpPr>
        <p:spPr bwMode="auto">
          <a:xfrm rot="7356307">
            <a:off x="3192463" y="5629275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5" name="Oval 195"/>
          <p:cNvSpPr>
            <a:spLocks noChangeArrowheads="1"/>
          </p:cNvSpPr>
          <p:nvPr/>
        </p:nvSpPr>
        <p:spPr bwMode="auto">
          <a:xfrm rot="7356307">
            <a:off x="4071144" y="4595019"/>
            <a:ext cx="34925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6" name="Oval 197"/>
          <p:cNvSpPr>
            <a:spLocks noChangeArrowheads="1"/>
          </p:cNvSpPr>
          <p:nvPr/>
        </p:nvSpPr>
        <p:spPr bwMode="auto">
          <a:xfrm rot="2736307">
            <a:off x="4105275" y="5718176"/>
            <a:ext cx="33337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7" name="Oval 198"/>
          <p:cNvSpPr>
            <a:spLocks noChangeArrowheads="1"/>
          </p:cNvSpPr>
          <p:nvPr/>
        </p:nvSpPr>
        <p:spPr bwMode="auto">
          <a:xfrm rot="6696307">
            <a:off x="3931444" y="451405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8" name="Oval 202"/>
          <p:cNvSpPr>
            <a:spLocks noChangeArrowheads="1"/>
          </p:cNvSpPr>
          <p:nvPr/>
        </p:nvSpPr>
        <p:spPr bwMode="auto">
          <a:xfrm rot="-1763693">
            <a:off x="4183063" y="4665663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59" name="Oval 204"/>
          <p:cNvSpPr>
            <a:spLocks noChangeArrowheads="1"/>
          </p:cNvSpPr>
          <p:nvPr/>
        </p:nvSpPr>
        <p:spPr bwMode="auto">
          <a:xfrm rot="5436307">
            <a:off x="3806825" y="5875338"/>
            <a:ext cx="31750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0" name="Oval 205"/>
          <p:cNvSpPr>
            <a:spLocks noChangeArrowheads="1"/>
          </p:cNvSpPr>
          <p:nvPr/>
        </p:nvSpPr>
        <p:spPr bwMode="auto">
          <a:xfrm rot="4620000">
            <a:off x="3894931" y="582374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1" name="Oval 206"/>
          <p:cNvSpPr>
            <a:spLocks noChangeArrowheads="1"/>
          </p:cNvSpPr>
          <p:nvPr/>
        </p:nvSpPr>
        <p:spPr bwMode="auto">
          <a:xfrm rot="8556307">
            <a:off x="3106738" y="5545138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2" name="Oval 207"/>
          <p:cNvSpPr>
            <a:spLocks noChangeArrowheads="1"/>
          </p:cNvSpPr>
          <p:nvPr/>
        </p:nvSpPr>
        <p:spPr bwMode="auto">
          <a:xfrm rot="10200000">
            <a:off x="3055938" y="5245100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3" name="Oval 190"/>
          <p:cNvSpPr>
            <a:spLocks noChangeArrowheads="1"/>
          </p:cNvSpPr>
          <p:nvPr/>
        </p:nvSpPr>
        <p:spPr bwMode="auto">
          <a:xfrm rot="456307">
            <a:off x="2941638" y="50307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4" name="Oval 194"/>
          <p:cNvSpPr>
            <a:spLocks noChangeArrowheads="1"/>
          </p:cNvSpPr>
          <p:nvPr/>
        </p:nvSpPr>
        <p:spPr bwMode="auto">
          <a:xfrm rot="7356307">
            <a:off x="3225006" y="5712620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5" name="Oval 177"/>
          <p:cNvSpPr>
            <a:spLocks noChangeArrowheads="1"/>
          </p:cNvSpPr>
          <p:nvPr/>
        </p:nvSpPr>
        <p:spPr bwMode="auto">
          <a:xfrm rot="1236307">
            <a:off x="2973388" y="4832350"/>
            <a:ext cx="33337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6" name="Oval 175"/>
          <p:cNvSpPr>
            <a:spLocks noChangeArrowheads="1"/>
          </p:cNvSpPr>
          <p:nvPr/>
        </p:nvSpPr>
        <p:spPr bwMode="auto">
          <a:xfrm rot="-7283693">
            <a:off x="3213894" y="4491832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7" name="Oval 173"/>
          <p:cNvSpPr>
            <a:spLocks noChangeArrowheads="1"/>
          </p:cNvSpPr>
          <p:nvPr/>
        </p:nvSpPr>
        <p:spPr bwMode="auto">
          <a:xfrm rot="4476307">
            <a:off x="3417888" y="4402137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8" name="Oval 172"/>
          <p:cNvSpPr>
            <a:spLocks noChangeArrowheads="1"/>
          </p:cNvSpPr>
          <p:nvPr/>
        </p:nvSpPr>
        <p:spPr bwMode="auto">
          <a:xfrm rot="-5160000">
            <a:off x="3741738" y="4357687"/>
            <a:ext cx="33338" cy="1508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69" name="Oval 196"/>
          <p:cNvSpPr>
            <a:spLocks noChangeArrowheads="1"/>
          </p:cNvSpPr>
          <p:nvPr/>
        </p:nvSpPr>
        <p:spPr bwMode="auto">
          <a:xfrm rot="4956307">
            <a:off x="3580606" y="436165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0" name="Oval 198"/>
          <p:cNvSpPr>
            <a:spLocks noChangeArrowheads="1"/>
          </p:cNvSpPr>
          <p:nvPr/>
        </p:nvSpPr>
        <p:spPr bwMode="auto">
          <a:xfrm rot="6696307">
            <a:off x="3923506" y="4385469"/>
            <a:ext cx="34925" cy="153988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1" name="Oval 195"/>
          <p:cNvSpPr>
            <a:spLocks noChangeArrowheads="1"/>
          </p:cNvSpPr>
          <p:nvPr/>
        </p:nvSpPr>
        <p:spPr bwMode="auto">
          <a:xfrm rot="7356307">
            <a:off x="4110037" y="445928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2" name="Oval 186"/>
          <p:cNvSpPr>
            <a:spLocks noChangeArrowheads="1"/>
          </p:cNvSpPr>
          <p:nvPr/>
        </p:nvSpPr>
        <p:spPr bwMode="auto">
          <a:xfrm rot="5676307">
            <a:off x="3582987" y="5913438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3" name="Oval 194"/>
          <p:cNvSpPr>
            <a:spLocks noChangeArrowheads="1"/>
          </p:cNvSpPr>
          <p:nvPr/>
        </p:nvSpPr>
        <p:spPr bwMode="auto">
          <a:xfrm rot="7020000">
            <a:off x="3412331" y="5874545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4" name="Oval 204"/>
          <p:cNvSpPr>
            <a:spLocks noChangeArrowheads="1"/>
          </p:cNvSpPr>
          <p:nvPr/>
        </p:nvSpPr>
        <p:spPr bwMode="auto">
          <a:xfrm rot="5436307">
            <a:off x="3734594" y="5906294"/>
            <a:ext cx="33338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5" name="Oval 194"/>
          <p:cNvSpPr>
            <a:spLocks noChangeArrowheads="1"/>
          </p:cNvSpPr>
          <p:nvPr/>
        </p:nvSpPr>
        <p:spPr bwMode="auto">
          <a:xfrm rot="7356307">
            <a:off x="3209131" y="5780882"/>
            <a:ext cx="34925" cy="150812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6" name="Oval 363"/>
          <p:cNvSpPr>
            <a:spLocks noChangeArrowheads="1"/>
          </p:cNvSpPr>
          <p:nvPr/>
        </p:nvSpPr>
        <p:spPr bwMode="auto">
          <a:xfrm>
            <a:off x="4232275" y="5027613"/>
            <a:ext cx="166688" cy="36353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7" name="Oval 194"/>
          <p:cNvSpPr>
            <a:spLocks noChangeArrowheads="1"/>
          </p:cNvSpPr>
          <p:nvPr/>
        </p:nvSpPr>
        <p:spPr bwMode="auto">
          <a:xfrm rot="7356307">
            <a:off x="4534694" y="5822157"/>
            <a:ext cx="33337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478" name="Oval 16"/>
          <p:cNvSpPr>
            <a:spLocks noChangeAspect="1" noChangeArrowheads="1"/>
          </p:cNvSpPr>
          <p:nvPr/>
        </p:nvSpPr>
        <p:spPr bwMode="auto">
          <a:xfrm>
            <a:off x="3946525" y="57023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79" name="Oval 16"/>
          <p:cNvSpPr>
            <a:spLocks noChangeAspect="1" noChangeArrowheads="1"/>
          </p:cNvSpPr>
          <p:nvPr/>
        </p:nvSpPr>
        <p:spPr bwMode="auto">
          <a:xfrm>
            <a:off x="4017963" y="56562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0" name="Oval 16"/>
          <p:cNvSpPr>
            <a:spLocks noChangeAspect="1" noChangeArrowheads="1"/>
          </p:cNvSpPr>
          <p:nvPr/>
        </p:nvSpPr>
        <p:spPr bwMode="auto">
          <a:xfrm>
            <a:off x="4079875" y="55895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1" name="Oval 16"/>
          <p:cNvSpPr>
            <a:spLocks noChangeAspect="1" noChangeArrowheads="1"/>
          </p:cNvSpPr>
          <p:nvPr/>
        </p:nvSpPr>
        <p:spPr bwMode="auto">
          <a:xfrm>
            <a:off x="4132263" y="55245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2" name="Oval 16"/>
          <p:cNvSpPr>
            <a:spLocks noChangeAspect="1" noChangeArrowheads="1"/>
          </p:cNvSpPr>
          <p:nvPr/>
        </p:nvSpPr>
        <p:spPr bwMode="auto">
          <a:xfrm>
            <a:off x="4167188" y="544195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3" name="Oval 16"/>
          <p:cNvSpPr>
            <a:spLocks noChangeAspect="1" noChangeArrowheads="1"/>
          </p:cNvSpPr>
          <p:nvPr/>
        </p:nvSpPr>
        <p:spPr bwMode="auto">
          <a:xfrm>
            <a:off x="4194175" y="53625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4" name="Oval 16"/>
          <p:cNvSpPr>
            <a:spLocks noChangeAspect="1" noChangeArrowheads="1"/>
          </p:cNvSpPr>
          <p:nvPr/>
        </p:nvSpPr>
        <p:spPr bwMode="auto">
          <a:xfrm>
            <a:off x="3878263" y="57372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5" name="Oval 16"/>
          <p:cNvSpPr>
            <a:spLocks noChangeAspect="1" noChangeArrowheads="1"/>
          </p:cNvSpPr>
          <p:nvPr/>
        </p:nvSpPr>
        <p:spPr bwMode="auto">
          <a:xfrm>
            <a:off x="3800475" y="57531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6" name="Oval 16"/>
          <p:cNvSpPr>
            <a:spLocks noChangeAspect="1" noChangeArrowheads="1"/>
          </p:cNvSpPr>
          <p:nvPr/>
        </p:nvSpPr>
        <p:spPr bwMode="auto">
          <a:xfrm>
            <a:off x="4587875" y="56403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7" name="Oval 16"/>
          <p:cNvSpPr>
            <a:spLocks noChangeAspect="1" noChangeArrowheads="1"/>
          </p:cNvSpPr>
          <p:nvPr/>
        </p:nvSpPr>
        <p:spPr bwMode="auto">
          <a:xfrm>
            <a:off x="4513263" y="55880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8" name="Oval 16"/>
          <p:cNvSpPr>
            <a:spLocks noChangeAspect="1" noChangeArrowheads="1"/>
          </p:cNvSpPr>
          <p:nvPr/>
        </p:nvSpPr>
        <p:spPr bwMode="auto">
          <a:xfrm>
            <a:off x="4357688" y="53673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89" name="Oval 16"/>
          <p:cNvSpPr>
            <a:spLocks noChangeAspect="1" noChangeArrowheads="1"/>
          </p:cNvSpPr>
          <p:nvPr/>
        </p:nvSpPr>
        <p:spPr bwMode="auto">
          <a:xfrm>
            <a:off x="4448175" y="55276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0" name="Oval 16"/>
          <p:cNvSpPr>
            <a:spLocks noChangeAspect="1" noChangeArrowheads="1"/>
          </p:cNvSpPr>
          <p:nvPr/>
        </p:nvSpPr>
        <p:spPr bwMode="auto">
          <a:xfrm>
            <a:off x="4402138" y="5443538"/>
            <a:ext cx="80962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1" name="Oval 16"/>
          <p:cNvSpPr>
            <a:spLocks noChangeAspect="1" noChangeArrowheads="1"/>
          </p:cNvSpPr>
          <p:nvPr/>
        </p:nvSpPr>
        <p:spPr bwMode="auto">
          <a:xfrm>
            <a:off x="4660900" y="5680075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2" name="Oval 16"/>
          <p:cNvSpPr>
            <a:spLocks noChangeAspect="1" noChangeArrowheads="1"/>
          </p:cNvSpPr>
          <p:nvPr/>
        </p:nvSpPr>
        <p:spPr bwMode="auto">
          <a:xfrm>
            <a:off x="4833938" y="57150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3" name="Oval 16"/>
          <p:cNvSpPr>
            <a:spLocks noChangeAspect="1" noChangeArrowheads="1"/>
          </p:cNvSpPr>
          <p:nvPr/>
        </p:nvSpPr>
        <p:spPr bwMode="auto">
          <a:xfrm>
            <a:off x="4741863" y="57070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4" name="Oval 16"/>
          <p:cNvSpPr>
            <a:spLocks noChangeAspect="1" noChangeArrowheads="1"/>
          </p:cNvSpPr>
          <p:nvPr/>
        </p:nvSpPr>
        <p:spPr bwMode="auto">
          <a:xfrm>
            <a:off x="4248150" y="52197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5" name="Oval 16"/>
          <p:cNvSpPr>
            <a:spLocks noChangeAspect="1" noChangeArrowheads="1"/>
          </p:cNvSpPr>
          <p:nvPr/>
        </p:nvSpPr>
        <p:spPr bwMode="auto">
          <a:xfrm>
            <a:off x="4259263" y="5137150"/>
            <a:ext cx="82550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6" name="Oval 16"/>
          <p:cNvSpPr>
            <a:spLocks noChangeAspect="1" noChangeArrowheads="1"/>
          </p:cNvSpPr>
          <p:nvPr/>
        </p:nvSpPr>
        <p:spPr bwMode="auto">
          <a:xfrm>
            <a:off x="4222750" y="49752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7" name="Oval 16"/>
          <p:cNvSpPr>
            <a:spLocks noChangeAspect="1" noChangeArrowheads="1"/>
          </p:cNvSpPr>
          <p:nvPr/>
        </p:nvSpPr>
        <p:spPr bwMode="auto">
          <a:xfrm>
            <a:off x="4187825" y="4908550"/>
            <a:ext cx="82550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8" name="Oval 16"/>
          <p:cNvSpPr>
            <a:spLocks noChangeAspect="1" noChangeArrowheads="1"/>
          </p:cNvSpPr>
          <p:nvPr/>
        </p:nvSpPr>
        <p:spPr bwMode="auto">
          <a:xfrm>
            <a:off x="4244975" y="52974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499" name="Oval 16"/>
          <p:cNvSpPr>
            <a:spLocks noChangeAspect="1" noChangeArrowheads="1"/>
          </p:cNvSpPr>
          <p:nvPr/>
        </p:nvSpPr>
        <p:spPr bwMode="auto">
          <a:xfrm>
            <a:off x="4405313" y="52371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0" name="Oval 16"/>
          <p:cNvSpPr>
            <a:spLocks noChangeAspect="1" noChangeArrowheads="1"/>
          </p:cNvSpPr>
          <p:nvPr/>
        </p:nvSpPr>
        <p:spPr bwMode="auto">
          <a:xfrm>
            <a:off x="4381500" y="51562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1" name="Oval 16"/>
          <p:cNvSpPr>
            <a:spLocks noChangeAspect="1" noChangeArrowheads="1"/>
          </p:cNvSpPr>
          <p:nvPr/>
        </p:nvSpPr>
        <p:spPr bwMode="auto">
          <a:xfrm>
            <a:off x="4410075" y="50720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2" name="Oval 16"/>
          <p:cNvSpPr>
            <a:spLocks noChangeAspect="1" noChangeArrowheads="1"/>
          </p:cNvSpPr>
          <p:nvPr/>
        </p:nvSpPr>
        <p:spPr bwMode="auto">
          <a:xfrm>
            <a:off x="4162425" y="521493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3" name="Oval 16"/>
          <p:cNvSpPr>
            <a:spLocks noChangeAspect="1" noChangeArrowheads="1"/>
          </p:cNvSpPr>
          <p:nvPr/>
        </p:nvSpPr>
        <p:spPr bwMode="auto">
          <a:xfrm>
            <a:off x="4170363" y="5138738"/>
            <a:ext cx="82550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4" name="Oval 16"/>
          <p:cNvSpPr>
            <a:spLocks noChangeAspect="1" noChangeArrowheads="1"/>
          </p:cNvSpPr>
          <p:nvPr/>
        </p:nvSpPr>
        <p:spPr bwMode="auto">
          <a:xfrm>
            <a:off x="4183063" y="50514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5" name="Oval 16"/>
          <p:cNvSpPr>
            <a:spLocks noChangeAspect="1" noChangeArrowheads="1"/>
          </p:cNvSpPr>
          <p:nvPr/>
        </p:nvSpPr>
        <p:spPr bwMode="auto">
          <a:xfrm>
            <a:off x="4149725" y="52927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6" name="Oval 16"/>
          <p:cNvSpPr>
            <a:spLocks noChangeAspect="1" noChangeArrowheads="1"/>
          </p:cNvSpPr>
          <p:nvPr/>
        </p:nvSpPr>
        <p:spPr bwMode="auto">
          <a:xfrm>
            <a:off x="4337050" y="52959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7" name="Oval 16"/>
          <p:cNvSpPr>
            <a:spLocks noChangeAspect="1" noChangeArrowheads="1"/>
          </p:cNvSpPr>
          <p:nvPr/>
        </p:nvSpPr>
        <p:spPr bwMode="auto">
          <a:xfrm>
            <a:off x="4324350" y="52181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8" name="Oval 16"/>
          <p:cNvSpPr>
            <a:spLocks noChangeAspect="1" noChangeArrowheads="1"/>
          </p:cNvSpPr>
          <p:nvPr/>
        </p:nvSpPr>
        <p:spPr bwMode="auto">
          <a:xfrm>
            <a:off x="3457575" y="570547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09" name="Oval 16"/>
          <p:cNvSpPr>
            <a:spLocks noChangeAspect="1" noChangeArrowheads="1"/>
          </p:cNvSpPr>
          <p:nvPr/>
        </p:nvSpPr>
        <p:spPr bwMode="auto">
          <a:xfrm>
            <a:off x="3530600" y="57451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0" name="Oval 16"/>
          <p:cNvSpPr>
            <a:spLocks noChangeAspect="1" noChangeArrowheads="1"/>
          </p:cNvSpPr>
          <p:nvPr/>
        </p:nvSpPr>
        <p:spPr bwMode="auto">
          <a:xfrm>
            <a:off x="3703638" y="57673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1" name="Oval 16"/>
          <p:cNvSpPr>
            <a:spLocks noChangeAspect="1" noChangeArrowheads="1"/>
          </p:cNvSpPr>
          <p:nvPr/>
        </p:nvSpPr>
        <p:spPr bwMode="auto">
          <a:xfrm>
            <a:off x="3616325" y="5764213"/>
            <a:ext cx="80963" cy="8255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2" name="Oval 16"/>
          <p:cNvSpPr>
            <a:spLocks noChangeAspect="1" noChangeArrowheads="1"/>
          </p:cNvSpPr>
          <p:nvPr/>
        </p:nvSpPr>
        <p:spPr bwMode="auto">
          <a:xfrm>
            <a:off x="3268663" y="5551488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3" name="Oval 16"/>
          <p:cNvSpPr>
            <a:spLocks noChangeAspect="1" noChangeArrowheads="1"/>
          </p:cNvSpPr>
          <p:nvPr/>
        </p:nvSpPr>
        <p:spPr bwMode="auto">
          <a:xfrm>
            <a:off x="3360738" y="563721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4" name="Oval 16"/>
          <p:cNvSpPr>
            <a:spLocks noChangeAspect="1" noChangeArrowheads="1"/>
          </p:cNvSpPr>
          <p:nvPr/>
        </p:nvSpPr>
        <p:spPr bwMode="auto">
          <a:xfrm>
            <a:off x="4265613" y="5051425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5" name="Oval 16"/>
          <p:cNvSpPr>
            <a:spLocks noChangeAspect="1" noChangeArrowheads="1"/>
          </p:cNvSpPr>
          <p:nvPr/>
        </p:nvSpPr>
        <p:spPr bwMode="auto">
          <a:xfrm>
            <a:off x="4330700" y="509905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6" name="Oval 16"/>
          <p:cNvSpPr>
            <a:spLocks noChangeAspect="1" noChangeArrowheads="1"/>
          </p:cNvSpPr>
          <p:nvPr/>
        </p:nvSpPr>
        <p:spPr bwMode="auto">
          <a:xfrm>
            <a:off x="4351338" y="49149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7" name="Oval 16"/>
          <p:cNvSpPr>
            <a:spLocks noChangeAspect="1" noChangeArrowheads="1"/>
          </p:cNvSpPr>
          <p:nvPr/>
        </p:nvSpPr>
        <p:spPr bwMode="auto">
          <a:xfrm>
            <a:off x="4391025" y="48387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8" name="Oval 16"/>
          <p:cNvSpPr>
            <a:spLocks noChangeAspect="1" noChangeArrowheads="1"/>
          </p:cNvSpPr>
          <p:nvPr/>
        </p:nvSpPr>
        <p:spPr bwMode="auto">
          <a:xfrm>
            <a:off x="4322763" y="49958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19" name="Oval 16"/>
          <p:cNvSpPr>
            <a:spLocks noChangeAspect="1" noChangeArrowheads="1"/>
          </p:cNvSpPr>
          <p:nvPr/>
        </p:nvSpPr>
        <p:spPr bwMode="auto">
          <a:xfrm>
            <a:off x="4667250" y="46974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20" name="Oval 16"/>
          <p:cNvSpPr>
            <a:spLocks noChangeAspect="1" noChangeArrowheads="1"/>
          </p:cNvSpPr>
          <p:nvPr/>
        </p:nvSpPr>
        <p:spPr bwMode="auto">
          <a:xfrm>
            <a:off x="4575175" y="465931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21" name="Oval 16"/>
          <p:cNvSpPr>
            <a:spLocks noChangeAspect="1" noChangeArrowheads="1"/>
          </p:cNvSpPr>
          <p:nvPr/>
        </p:nvSpPr>
        <p:spPr bwMode="auto">
          <a:xfrm>
            <a:off x="4537075" y="4800600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22" name="Oval 16"/>
          <p:cNvSpPr>
            <a:spLocks noChangeAspect="1" noChangeArrowheads="1"/>
          </p:cNvSpPr>
          <p:nvPr/>
        </p:nvSpPr>
        <p:spPr bwMode="auto">
          <a:xfrm>
            <a:off x="4452938" y="4767263"/>
            <a:ext cx="80962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23" name="Oval 16"/>
          <p:cNvSpPr>
            <a:spLocks noChangeAspect="1" noChangeArrowheads="1"/>
          </p:cNvSpPr>
          <p:nvPr/>
        </p:nvSpPr>
        <p:spPr bwMode="auto">
          <a:xfrm>
            <a:off x="5092700" y="5694363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24" name="Oval 16"/>
          <p:cNvSpPr>
            <a:spLocks noChangeAspect="1" noChangeArrowheads="1"/>
          </p:cNvSpPr>
          <p:nvPr/>
        </p:nvSpPr>
        <p:spPr bwMode="auto">
          <a:xfrm>
            <a:off x="5003800" y="5716588"/>
            <a:ext cx="80963" cy="80962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25" name="Oval 16"/>
          <p:cNvSpPr>
            <a:spLocks noChangeAspect="1" noChangeArrowheads="1"/>
          </p:cNvSpPr>
          <p:nvPr/>
        </p:nvSpPr>
        <p:spPr bwMode="auto">
          <a:xfrm>
            <a:off x="4918075" y="5724525"/>
            <a:ext cx="80963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26" name="Oval 16"/>
          <p:cNvSpPr>
            <a:spLocks noChangeAspect="1" noChangeArrowheads="1"/>
          </p:cNvSpPr>
          <p:nvPr/>
        </p:nvSpPr>
        <p:spPr bwMode="auto">
          <a:xfrm>
            <a:off x="5176838" y="5651500"/>
            <a:ext cx="80962" cy="80963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grpSp>
        <p:nvGrpSpPr>
          <p:cNvPr id="11527" name="Group 1406"/>
          <p:cNvGrpSpPr>
            <a:grpSpLocks/>
          </p:cNvGrpSpPr>
          <p:nvPr/>
        </p:nvGrpSpPr>
        <p:grpSpPr bwMode="auto">
          <a:xfrm>
            <a:off x="4741863" y="1670050"/>
            <a:ext cx="619125" cy="627063"/>
            <a:chOff x="3797339" y="973065"/>
            <a:chExt cx="687000" cy="696425"/>
          </a:xfrm>
        </p:grpSpPr>
        <p:sp>
          <p:nvSpPr>
            <p:cNvPr id="11598" name="Oval 32"/>
            <p:cNvSpPr>
              <a:spLocks noChangeAspect="1" noChangeArrowheads="1"/>
            </p:cNvSpPr>
            <p:nvPr/>
          </p:nvSpPr>
          <p:spPr bwMode="auto">
            <a:xfrm>
              <a:off x="3886200" y="1066800"/>
              <a:ext cx="508523" cy="511275"/>
            </a:xfrm>
            <a:prstGeom prst="ellipse">
              <a:avLst/>
            </a:prstGeom>
            <a:solidFill>
              <a:srgbClr val="F6E58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99" name="Oval 16"/>
            <p:cNvSpPr>
              <a:spLocks noChangeAspect="1" noChangeArrowheads="1"/>
            </p:cNvSpPr>
            <p:nvPr/>
          </p:nvSpPr>
          <p:spPr bwMode="auto">
            <a:xfrm>
              <a:off x="4302364" y="14969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0" name="Oval 16"/>
            <p:cNvSpPr>
              <a:spLocks noChangeAspect="1" noChangeArrowheads="1"/>
            </p:cNvSpPr>
            <p:nvPr/>
          </p:nvSpPr>
          <p:spPr bwMode="auto">
            <a:xfrm>
              <a:off x="4221889" y="1550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1" name="Oval 16"/>
            <p:cNvSpPr>
              <a:spLocks noChangeAspect="1" noChangeArrowheads="1"/>
            </p:cNvSpPr>
            <p:nvPr/>
          </p:nvSpPr>
          <p:spPr bwMode="auto">
            <a:xfrm>
              <a:off x="4129814" y="15794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2" name="Oval 16"/>
            <p:cNvSpPr>
              <a:spLocks noChangeAspect="1" noChangeArrowheads="1"/>
            </p:cNvSpPr>
            <p:nvPr/>
          </p:nvSpPr>
          <p:spPr bwMode="auto">
            <a:xfrm>
              <a:off x="4035564" y="15731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3" name="Oval 16"/>
            <p:cNvSpPr>
              <a:spLocks noChangeAspect="1" noChangeArrowheads="1"/>
            </p:cNvSpPr>
            <p:nvPr/>
          </p:nvSpPr>
          <p:spPr bwMode="auto">
            <a:xfrm>
              <a:off x="3819664" y="13889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4" name="Oval 16"/>
            <p:cNvSpPr>
              <a:spLocks noChangeAspect="1" noChangeArrowheads="1"/>
            </p:cNvSpPr>
            <p:nvPr/>
          </p:nvSpPr>
          <p:spPr bwMode="auto">
            <a:xfrm>
              <a:off x="3946564" y="15350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5" name="Oval 16"/>
            <p:cNvSpPr>
              <a:spLocks noChangeAspect="1" noChangeArrowheads="1"/>
            </p:cNvSpPr>
            <p:nvPr/>
          </p:nvSpPr>
          <p:spPr bwMode="auto">
            <a:xfrm>
              <a:off x="3870363" y="14737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6" name="Oval 16"/>
            <p:cNvSpPr>
              <a:spLocks noChangeAspect="1" noChangeArrowheads="1"/>
            </p:cNvSpPr>
            <p:nvPr/>
          </p:nvSpPr>
          <p:spPr bwMode="auto">
            <a:xfrm>
              <a:off x="3797339" y="1296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7" name="Oval 16"/>
            <p:cNvSpPr>
              <a:spLocks noChangeAspect="1" noChangeArrowheads="1"/>
            </p:cNvSpPr>
            <p:nvPr/>
          </p:nvSpPr>
          <p:spPr bwMode="auto">
            <a:xfrm>
              <a:off x="3803689" y="12037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8" name="Oval 16"/>
            <p:cNvSpPr>
              <a:spLocks noChangeAspect="1" noChangeArrowheads="1"/>
            </p:cNvSpPr>
            <p:nvPr/>
          </p:nvSpPr>
          <p:spPr bwMode="auto">
            <a:xfrm>
              <a:off x="3844964" y="11191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09" name="Oval 16"/>
            <p:cNvSpPr>
              <a:spLocks noChangeAspect="1" noChangeArrowheads="1"/>
            </p:cNvSpPr>
            <p:nvPr/>
          </p:nvSpPr>
          <p:spPr bwMode="auto">
            <a:xfrm>
              <a:off x="3908464" y="1042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0" name="Oval 16"/>
            <p:cNvSpPr>
              <a:spLocks noChangeAspect="1" noChangeArrowheads="1"/>
            </p:cNvSpPr>
            <p:nvPr/>
          </p:nvSpPr>
          <p:spPr bwMode="auto">
            <a:xfrm>
              <a:off x="3991014" y="9984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1" name="Oval 16"/>
            <p:cNvSpPr>
              <a:spLocks noChangeAspect="1" noChangeArrowheads="1"/>
            </p:cNvSpPr>
            <p:nvPr/>
          </p:nvSpPr>
          <p:spPr bwMode="auto">
            <a:xfrm>
              <a:off x="4076739" y="9730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2" name="Oval 16"/>
            <p:cNvSpPr>
              <a:spLocks noChangeAspect="1" noChangeArrowheads="1"/>
            </p:cNvSpPr>
            <p:nvPr/>
          </p:nvSpPr>
          <p:spPr bwMode="auto">
            <a:xfrm>
              <a:off x="4165639" y="9846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3" name="Oval 16"/>
            <p:cNvSpPr>
              <a:spLocks noChangeAspect="1" noChangeArrowheads="1"/>
            </p:cNvSpPr>
            <p:nvPr/>
          </p:nvSpPr>
          <p:spPr bwMode="auto">
            <a:xfrm>
              <a:off x="4253539" y="10143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4" name="Oval 16"/>
            <p:cNvSpPr>
              <a:spLocks noChangeAspect="1" noChangeArrowheads="1"/>
            </p:cNvSpPr>
            <p:nvPr/>
          </p:nvSpPr>
          <p:spPr bwMode="auto">
            <a:xfrm>
              <a:off x="4372014" y="11572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5" name="Oval 16"/>
            <p:cNvSpPr>
              <a:spLocks noChangeAspect="1" noChangeArrowheads="1"/>
            </p:cNvSpPr>
            <p:nvPr/>
          </p:nvSpPr>
          <p:spPr bwMode="auto">
            <a:xfrm>
              <a:off x="4324388" y="10736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6" name="Oval 16"/>
            <p:cNvSpPr>
              <a:spLocks noChangeAspect="1" noChangeArrowheads="1"/>
            </p:cNvSpPr>
            <p:nvPr/>
          </p:nvSpPr>
          <p:spPr bwMode="auto">
            <a:xfrm>
              <a:off x="4361589" y="14259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7" name="Oval 16"/>
            <p:cNvSpPr>
              <a:spLocks noChangeAspect="1" noChangeArrowheads="1"/>
            </p:cNvSpPr>
            <p:nvPr/>
          </p:nvSpPr>
          <p:spPr bwMode="auto">
            <a:xfrm>
              <a:off x="4387989" y="13381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618" name="Oval 16"/>
            <p:cNvSpPr>
              <a:spLocks noChangeAspect="1" noChangeArrowheads="1"/>
            </p:cNvSpPr>
            <p:nvPr/>
          </p:nvSpPr>
          <p:spPr bwMode="auto">
            <a:xfrm>
              <a:off x="4394339" y="12481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528" name="Group 1407"/>
          <p:cNvGrpSpPr>
            <a:grpSpLocks/>
          </p:cNvGrpSpPr>
          <p:nvPr/>
        </p:nvGrpSpPr>
        <p:grpSpPr bwMode="auto">
          <a:xfrm>
            <a:off x="3359150" y="1700213"/>
            <a:ext cx="619125" cy="627062"/>
            <a:chOff x="3797339" y="973065"/>
            <a:chExt cx="687000" cy="696425"/>
          </a:xfrm>
        </p:grpSpPr>
        <p:sp>
          <p:nvSpPr>
            <p:cNvPr id="11577" name="Oval 32"/>
            <p:cNvSpPr>
              <a:spLocks noChangeAspect="1" noChangeArrowheads="1"/>
            </p:cNvSpPr>
            <p:nvPr/>
          </p:nvSpPr>
          <p:spPr bwMode="auto">
            <a:xfrm>
              <a:off x="3886200" y="1066800"/>
              <a:ext cx="508523" cy="511275"/>
            </a:xfrm>
            <a:prstGeom prst="ellipse">
              <a:avLst/>
            </a:prstGeom>
            <a:solidFill>
              <a:srgbClr val="F6E58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78" name="Oval 16"/>
            <p:cNvSpPr>
              <a:spLocks noChangeAspect="1" noChangeArrowheads="1"/>
            </p:cNvSpPr>
            <p:nvPr/>
          </p:nvSpPr>
          <p:spPr bwMode="auto">
            <a:xfrm>
              <a:off x="4302364" y="14969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79" name="Oval 16"/>
            <p:cNvSpPr>
              <a:spLocks noChangeAspect="1" noChangeArrowheads="1"/>
            </p:cNvSpPr>
            <p:nvPr/>
          </p:nvSpPr>
          <p:spPr bwMode="auto">
            <a:xfrm>
              <a:off x="4221889" y="1550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0" name="Oval 16"/>
            <p:cNvSpPr>
              <a:spLocks noChangeAspect="1" noChangeArrowheads="1"/>
            </p:cNvSpPr>
            <p:nvPr/>
          </p:nvSpPr>
          <p:spPr bwMode="auto">
            <a:xfrm>
              <a:off x="4129814" y="15794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1" name="Oval 16"/>
            <p:cNvSpPr>
              <a:spLocks noChangeAspect="1" noChangeArrowheads="1"/>
            </p:cNvSpPr>
            <p:nvPr/>
          </p:nvSpPr>
          <p:spPr bwMode="auto">
            <a:xfrm>
              <a:off x="4035564" y="15731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2" name="Oval 16"/>
            <p:cNvSpPr>
              <a:spLocks noChangeAspect="1" noChangeArrowheads="1"/>
            </p:cNvSpPr>
            <p:nvPr/>
          </p:nvSpPr>
          <p:spPr bwMode="auto">
            <a:xfrm>
              <a:off x="3819664" y="13889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3" name="Oval 16"/>
            <p:cNvSpPr>
              <a:spLocks noChangeAspect="1" noChangeArrowheads="1"/>
            </p:cNvSpPr>
            <p:nvPr/>
          </p:nvSpPr>
          <p:spPr bwMode="auto">
            <a:xfrm>
              <a:off x="3946564" y="15350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4" name="Oval 16"/>
            <p:cNvSpPr>
              <a:spLocks noChangeAspect="1" noChangeArrowheads="1"/>
            </p:cNvSpPr>
            <p:nvPr/>
          </p:nvSpPr>
          <p:spPr bwMode="auto">
            <a:xfrm>
              <a:off x="3870363" y="14737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5" name="Oval 16"/>
            <p:cNvSpPr>
              <a:spLocks noChangeAspect="1" noChangeArrowheads="1"/>
            </p:cNvSpPr>
            <p:nvPr/>
          </p:nvSpPr>
          <p:spPr bwMode="auto">
            <a:xfrm>
              <a:off x="3797339" y="1296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6" name="Oval 16"/>
            <p:cNvSpPr>
              <a:spLocks noChangeAspect="1" noChangeArrowheads="1"/>
            </p:cNvSpPr>
            <p:nvPr/>
          </p:nvSpPr>
          <p:spPr bwMode="auto">
            <a:xfrm>
              <a:off x="3803689" y="12037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7" name="Oval 16"/>
            <p:cNvSpPr>
              <a:spLocks noChangeAspect="1" noChangeArrowheads="1"/>
            </p:cNvSpPr>
            <p:nvPr/>
          </p:nvSpPr>
          <p:spPr bwMode="auto">
            <a:xfrm>
              <a:off x="3844964" y="11191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8" name="Oval 16"/>
            <p:cNvSpPr>
              <a:spLocks noChangeAspect="1" noChangeArrowheads="1"/>
            </p:cNvSpPr>
            <p:nvPr/>
          </p:nvSpPr>
          <p:spPr bwMode="auto">
            <a:xfrm>
              <a:off x="3908464" y="1042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89" name="Oval 16"/>
            <p:cNvSpPr>
              <a:spLocks noChangeAspect="1" noChangeArrowheads="1"/>
            </p:cNvSpPr>
            <p:nvPr/>
          </p:nvSpPr>
          <p:spPr bwMode="auto">
            <a:xfrm>
              <a:off x="3991014" y="9984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90" name="Oval 16"/>
            <p:cNvSpPr>
              <a:spLocks noChangeAspect="1" noChangeArrowheads="1"/>
            </p:cNvSpPr>
            <p:nvPr/>
          </p:nvSpPr>
          <p:spPr bwMode="auto">
            <a:xfrm>
              <a:off x="4076739" y="9730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91" name="Oval 16"/>
            <p:cNvSpPr>
              <a:spLocks noChangeAspect="1" noChangeArrowheads="1"/>
            </p:cNvSpPr>
            <p:nvPr/>
          </p:nvSpPr>
          <p:spPr bwMode="auto">
            <a:xfrm>
              <a:off x="4165639" y="9846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92" name="Oval 16"/>
            <p:cNvSpPr>
              <a:spLocks noChangeAspect="1" noChangeArrowheads="1"/>
            </p:cNvSpPr>
            <p:nvPr/>
          </p:nvSpPr>
          <p:spPr bwMode="auto">
            <a:xfrm>
              <a:off x="4253539" y="10143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93" name="Oval 16"/>
            <p:cNvSpPr>
              <a:spLocks noChangeAspect="1" noChangeArrowheads="1"/>
            </p:cNvSpPr>
            <p:nvPr/>
          </p:nvSpPr>
          <p:spPr bwMode="auto">
            <a:xfrm>
              <a:off x="4372014" y="11572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94" name="Oval 16"/>
            <p:cNvSpPr>
              <a:spLocks noChangeAspect="1" noChangeArrowheads="1"/>
            </p:cNvSpPr>
            <p:nvPr/>
          </p:nvSpPr>
          <p:spPr bwMode="auto">
            <a:xfrm>
              <a:off x="4324388" y="10736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95" name="Oval 16"/>
            <p:cNvSpPr>
              <a:spLocks noChangeAspect="1" noChangeArrowheads="1"/>
            </p:cNvSpPr>
            <p:nvPr/>
          </p:nvSpPr>
          <p:spPr bwMode="auto">
            <a:xfrm>
              <a:off x="4361589" y="14259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96" name="Oval 16"/>
            <p:cNvSpPr>
              <a:spLocks noChangeAspect="1" noChangeArrowheads="1"/>
            </p:cNvSpPr>
            <p:nvPr/>
          </p:nvSpPr>
          <p:spPr bwMode="auto">
            <a:xfrm>
              <a:off x="4387989" y="13381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97" name="Oval 16"/>
            <p:cNvSpPr>
              <a:spLocks noChangeAspect="1" noChangeArrowheads="1"/>
            </p:cNvSpPr>
            <p:nvPr/>
          </p:nvSpPr>
          <p:spPr bwMode="auto">
            <a:xfrm>
              <a:off x="4394339" y="12481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529" name="Group 1429"/>
          <p:cNvGrpSpPr>
            <a:grpSpLocks/>
          </p:cNvGrpSpPr>
          <p:nvPr/>
        </p:nvGrpSpPr>
        <p:grpSpPr bwMode="auto">
          <a:xfrm>
            <a:off x="4719638" y="334963"/>
            <a:ext cx="619125" cy="628650"/>
            <a:chOff x="3797339" y="973065"/>
            <a:chExt cx="687000" cy="696425"/>
          </a:xfrm>
        </p:grpSpPr>
        <p:sp>
          <p:nvSpPr>
            <p:cNvPr id="11556" name="Oval 32"/>
            <p:cNvSpPr>
              <a:spLocks noChangeAspect="1" noChangeArrowheads="1"/>
            </p:cNvSpPr>
            <p:nvPr/>
          </p:nvSpPr>
          <p:spPr bwMode="auto">
            <a:xfrm>
              <a:off x="3886200" y="1066800"/>
              <a:ext cx="508523" cy="511275"/>
            </a:xfrm>
            <a:prstGeom prst="ellipse">
              <a:avLst/>
            </a:prstGeom>
            <a:solidFill>
              <a:srgbClr val="F6E58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57" name="Oval 16"/>
            <p:cNvSpPr>
              <a:spLocks noChangeAspect="1" noChangeArrowheads="1"/>
            </p:cNvSpPr>
            <p:nvPr/>
          </p:nvSpPr>
          <p:spPr bwMode="auto">
            <a:xfrm>
              <a:off x="4302364" y="14969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58" name="Oval 16"/>
            <p:cNvSpPr>
              <a:spLocks noChangeAspect="1" noChangeArrowheads="1"/>
            </p:cNvSpPr>
            <p:nvPr/>
          </p:nvSpPr>
          <p:spPr bwMode="auto">
            <a:xfrm>
              <a:off x="4221889" y="1550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59" name="Oval 16"/>
            <p:cNvSpPr>
              <a:spLocks noChangeAspect="1" noChangeArrowheads="1"/>
            </p:cNvSpPr>
            <p:nvPr/>
          </p:nvSpPr>
          <p:spPr bwMode="auto">
            <a:xfrm>
              <a:off x="4129814" y="15794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0" name="Oval 16"/>
            <p:cNvSpPr>
              <a:spLocks noChangeAspect="1" noChangeArrowheads="1"/>
            </p:cNvSpPr>
            <p:nvPr/>
          </p:nvSpPr>
          <p:spPr bwMode="auto">
            <a:xfrm>
              <a:off x="4035564" y="15731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1" name="Oval 16"/>
            <p:cNvSpPr>
              <a:spLocks noChangeAspect="1" noChangeArrowheads="1"/>
            </p:cNvSpPr>
            <p:nvPr/>
          </p:nvSpPr>
          <p:spPr bwMode="auto">
            <a:xfrm>
              <a:off x="3819664" y="13889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2" name="Oval 16"/>
            <p:cNvSpPr>
              <a:spLocks noChangeAspect="1" noChangeArrowheads="1"/>
            </p:cNvSpPr>
            <p:nvPr/>
          </p:nvSpPr>
          <p:spPr bwMode="auto">
            <a:xfrm>
              <a:off x="3946564" y="15350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3" name="Oval 16"/>
            <p:cNvSpPr>
              <a:spLocks noChangeAspect="1" noChangeArrowheads="1"/>
            </p:cNvSpPr>
            <p:nvPr/>
          </p:nvSpPr>
          <p:spPr bwMode="auto">
            <a:xfrm>
              <a:off x="3870363" y="14737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4" name="Oval 16"/>
            <p:cNvSpPr>
              <a:spLocks noChangeAspect="1" noChangeArrowheads="1"/>
            </p:cNvSpPr>
            <p:nvPr/>
          </p:nvSpPr>
          <p:spPr bwMode="auto">
            <a:xfrm>
              <a:off x="3797339" y="1296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5" name="Oval 16"/>
            <p:cNvSpPr>
              <a:spLocks noChangeAspect="1" noChangeArrowheads="1"/>
            </p:cNvSpPr>
            <p:nvPr/>
          </p:nvSpPr>
          <p:spPr bwMode="auto">
            <a:xfrm>
              <a:off x="3803689" y="12037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6" name="Oval 16"/>
            <p:cNvSpPr>
              <a:spLocks noChangeAspect="1" noChangeArrowheads="1"/>
            </p:cNvSpPr>
            <p:nvPr/>
          </p:nvSpPr>
          <p:spPr bwMode="auto">
            <a:xfrm>
              <a:off x="3844964" y="11191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7" name="Oval 16"/>
            <p:cNvSpPr>
              <a:spLocks noChangeAspect="1" noChangeArrowheads="1"/>
            </p:cNvSpPr>
            <p:nvPr/>
          </p:nvSpPr>
          <p:spPr bwMode="auto">
            <a:xfrm>
              <a:off x="3908464" y="1042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8" name="Oval 16"/>
            <p:cNvSpPr>
              <a:spLocks noChangeAspect="1" noChangeArrowheads="1"/>
            </p:cNvSpPr>
            <p:nvPr/>
          </p:nvSpPr>
          <p:spPr bwMode="auto">
            <a:xfrm>
              <a:off x="3991014" y="9984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69" name="Oval 16"/>
            <p:cNvSpPr>
              <a:spLocks noChangeAspect="1" noChangeArrowheads="1"/>
            </p:cNvSpPr>
            <p:nvPr/>
          </p:nvSpPr>
          <p:spPr bwMode="auto">
            <a:xfrm>
              <a:off x="4076739" y="9730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70" name="Oval 16"/>
            <p:cNvSpPr>
              <a:spLocks noChangeAspect="1" noChangeArrowheads="1"/>
            </p:cNvSpPr>
            <p:nvPr/>
          </p:nvSpPr>
          <p:spPr bwMode="auto">
            <a:xfrm>
              <a:off x="4165639" y="9846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71" name="Oval 16"/>
            <p:cNvSpPr>
              <a:spLocks noChangeAspect="1" noChangeArrowheads="1"/>
            </p:cNvSpPr>
            <p:nvPr/>
          </p:nvSpPr>
          <p:spPr bwMode="auto">
            <a:xfrm>
              <a:off x="4253539" y="10143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72" name="Oval 16"/>
            <p:cNvSpPr>
              <a:spLocks noChangeAspect="1" noChangeArrowheads="1"/>
            </p:cNvSpPr>
            <p:nvPr/>
          </p:nvSpPr>
          <p:spPr bwMode="auto">
            <a:xfrm>
              <a:off x="4372014" y="11572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73" name="Oval 16"/>
            <p:cNvSpPr>
              <a:spLocks noChangeAspect="1" noChangeArrowheads="1"/>
            </p:cNvSpPr>
            <p:nvPr/>
          </p:nvSpPr>
          <p:spPr bwMode="auto">
            <a:xfrm>
              <a:off x="4324388" y="10736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74" name="Oval 16"/>
            <p:cNvSpPr>
              <a:spLocks noChangeAspect="1" noChangeArrowheads="1"/>
            </p:cNvSpPr>
            <p:nvPr/>
          </p:nvSpPr>
          <p:spPr bwMode="auto">
            <a:xfrm>
              <a:off x="4361589" y="14259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75" name="Oval 16"/>
            <p:cNvSpPr>
              <a:spLocks noChangeAspect="1" noChangeArrowheads="1"/>
            </p:cNvSpPr>
            <p:nvPr/>
          </p:nvSpPr>
          <p:spPr bwMode="auto">
            <a:xfrm>
              <a:off x="4387989" y="13381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76" name="Oval 16"/>
            <p:cNvSpPr>
              <a:spLocks noChangeAspect="1" noChangeArrowheads="1"/>
            </p:cNvSpPr>
            <p:nvPr/>
          </p:nvSpPr>
          <p:spPr bwMode="auto">
            <a:xfrm>
              <a:off x="4394339" y="12481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grpSp>
        <p:nvGrpSpPr>
          <p:cNvPr id="11530" name="Group 1465"/>
          <p:cNvGrpSpPr>
            <a:grpSpLocks/>
          </p:cNvGrpSpPr>
          <p:nvPr/>
        </p:nvGrpSpPr>
        <p:grpSpPr bwMode="auto">
          <a:xfrm>
            <a:off x="3435350" y="325438"/>
            <a:ext cx="619125" cy="628650"/>
            <a:chOff x="3797339" y="973065"/>
            <a:chExt cx="687000" cy="696425"/>
          </a:xfrm>
        </p:grpSpPr>
        <p:sp>
          <p:nvSpPr>
            <p:cNvPr id="11535" name="Oval 32"/>
            <p:cNvSpPr>
              <a:spLocks noChangeAspect="1" noChangeArrowheads="1"/>
            </p:cNvSpPr>
            <p:nvPr/>
          </p:nvSpPr>
          <p:spPr bwMode="auto">
            <a:xfrm>
              <a:off x="3886200" y="1066800"/>
              <a:ext cx="508523" cy="511275"/>
            </a:xfrm>
            <a:prstGeom prst="ellipse">
              <a:avLst/>
            </a:prstGeom>
            <a:solidFill>
              <a:srgbClr val="F6E58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36" name="Oval 16"/>
            <p:cNvSpPr>
              <a:spLocks noChangeAspect="1" noChangeArrowheads="1"/>
            </p:cNvSpPr>
            <p:nvPr/>
          </p:nvSpPr>
          <p:spPr bwMode="auto">
            <a:xfrm>
              <a:off x="4302364" y="14969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37" name="Oval 16"/>
            <p:cNvSpPr>
              <a:spLocks noChangeAspect="1" noChangeArrowheads="1"/>
            </p:cNvSpPr>
            <p:nvPr/>
          </p:nvSpPr>
          <p:spPr bwMode="auto">
            <a:xfrm>
              <a:off x="4221889" y="1550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38" name="Oval 16"/>
            <p:cNvSpPr>
              <a:spLocks noChangeAspect="1" noChangeArrowheads="1"/>
            </p:cNvSpPr>
            <p:nvPr/>
          </p:nvSpPr>
          <p:spPr bwMode="auto">
            <a:xfrm>
              <a:off x="4129814" y="15794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39" name="Oval 16"/>
            <p:cNvSpPr>
              <a:spLocks noChangeAspect="1" noChangeArrowheads="1"/>
            </p:cNvSpPr>
            <p:nvPr/>
          </p:nvSpPr>
          <p:spPr bwMode="auto">
            <a:xfrm>
              <a:off x="4035564" y="15731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0" name="Oval 16"/>
            <p:cNvSpPr>
              <a:spLocks noChangeAspect="1" noChangeArrowheads="1"/>
            </p:cNvSpPr>
            <p:nvPr/>
          </p:nvSpPr>
          <p:spPr bwMode="auto">
            <a:xfrm>
              <a:off x="3819664" y="13889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1" name="Oval 16"/>
            <p:cNvSpPr>
              <a:spLocks noChangeAspect="1" noChangeArrowheads="1"/>
            </p:cNvSpPr>
            <p:nvPr/>
          </p:nvSpPr>
          <p:spPr bwMode="auto">
            <a:xfrm>
              <a:off x="3946564" y="15350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2" name="Oval 16"/>
            <p:cNvSpPr>
              <a:spLocks noChangeAspect="1" noChangeArrowheads="1"/>
            </p:cNvSpPr>
            <p:nvPr/>
          </p:nvSpPr>
          <p:spPr bwMode="auto">
            <a:xfrm>
              <a:off x="3870363" y="14737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3" name="Oval 16"/>
            <p:cNvSpPr>
              <a:spLocks noChangeAspect="1" noChangeArrowheads="1"/>
            </p:cNvSpPr>
            <p:nvPr/>
          </p:nvSpPr>
          <p:spPr bwMode="auto">
            <a:xfrm>
              <a:off x="3797339" y="1296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4" name="Oval 16"/>
            <p:cNvSpPr>
              <a:spLocks noChangeAspect="1" noChangeArrowheads="1"/>
            </p:cNvSpPr>
            <p:nvPr/>
          </p:nvSpPr>
          <p:spPr bwMode="auto">
            <a:xfrm>
              <a:off x="3803689" y="12037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5" name="Oval 16"/>
            <p:cNvSpPr>
              <a:spLocks noChangeAspect="1" noChangeArrowheads="1"/>
            </p:cNvSpPr>
            <p:nvPr/>
          </p:nvSpPr>
          <p:spPr bwMode="auto">
            <a:xfrm>
              <a:off x="3844964" y="11191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6" name="Oval 16"/>
            <p:cNvSpPr>
              <a:spLocks noChangeAspect="1" noChangeArrowheads="1"/>
            </p:cNvSpPr>
            <p:nvPr/>
          </p:nvSpPr>
          <p:spPr bwMode="auto">
            <a:xfrm>
              <a:off x="3908464" y="10429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7" name="Oval 16"/>
            <p:cNvSpPr>
              <a:spLocks noChangeAspect="1" noChangeArrowheads="1"/>
            </p:cNvSpPr>
            <p:nvPr/>
          </p:nvSpPr>
          <p:spPr bwMode="auto">
            <a:xfrm>
              <a:off x="3991014" y="9984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8" name="Oval 16"/>
            <p:cNvSpPr>
              <a:spLocks noChangeAspect="1" noChangeArrowheads="1"/>
            </p:cNvSpPr>
            <p:nvPr/>
          </p:nvSpPr>
          <p:spPr bwMode="auto">
            <a:xfrm>
              <a:off x="4076739" y="9730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49" name="Oval 16"/>
            <p:cNvSpPr>
              <a:spLocks noChangeAspect="1" noChangeArrowheads="1"/>
            </p:cNvSpPr>
            <p:nvPr/>
          </p:nvSpPr>
          <p:spPr bwMode="auto">
            <a:xfrm>
              <a:off x="4165639" y="98466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50" name="Oval 16"/>
            <p:cNvSpPr>
              <a:spLocks noChangeAspect="1" noChangeArrowheads="1"/>
            </p:cNvSpPr>
            <p:nvPr/>
          </p:nvSpPr>
          <p:spPr bwMode="auto">
            <a:xfrm>
              <a:off x="4253539" y="101434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51" name="Oval 16"/>
            <p:cNvSpPr>
              <a:spLocks noChangeAspect="1" noChangeArrowheads="1"/>
            </p:cNvSpPr>
            <p:nvPr/>
          </p:nvSpPr>
          <p:spPr bwMode="auto">
            <a:xfrm>
              <a:off x="4372014" y="1157215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52" name="Oval 16"/>
            <p:cNvSpPr>
              <a:spLocks noChangeAspect="1" noChangeArrowheads="1"/>
            </p:cNvSpPr>
            <p:nvPr/>
          </p:nvSpPr>
          <p:spPr bwMode="auto">
            <a:xfrm>
              <a:off x="4324388" y="10736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53" name="Oval 16"/>
            <p:cNvSpPr>
              <a:spLocks noChangeAspect="1" noChangeArrowheads="1"/>
            </p:cNvSpPr>
            <p:nvPr/>
          </p:nvSpPr>
          <p:spPr bwMode="auto">
            <a:xfrm>
              <a:off x="4361589" y="14259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54" name="Oval 16"/>
            <p:cNvSpPr>
              <a:spLocks noChangeAspect="1" noChangeArrowheads="1"/>
            </p:cNvSpPr>
            <p:nvPr/>
          </p:nvSpPr>
          <p:spPr bwMode="auto">
            <a:xfrm>
              <a:off x="4387989" y="13381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1555" name="Oval 16"/>
            <p:cNvSpPr>
              <a:spLocks noChangeAspect="1" noChangeArrowheads="1"/>
            </p:cNvSpPr>
            <p:nvPr/>
          </p:nvSpPr>
          <p:spPr bwMode="auto">
            <a:xfrm>
              <a:off x="4394339" y="1248190"/>
              <a:ext cx="90000" cy="90000"/>
            </a:xfrm>
            <a:prstGeom prst="ellipse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1531" name="Oval 16"/>
          <p:cNvSpPr>
            <a:spLocks noChangeAspect="1" noChangeArrowheads="1"/>
          </p:cNvSpPr>
          <p:nvPr/>
        </p:nvSpPr>
        <p:spPr bwMode="auto">
          <a:xfrm>
            <a:off x="3817938" y="6203950"/>
            <a:ext cx="90487" cy="88900"/>
          </a:xfrm>
          <a:prstGeom prst="ellipse">
            <a:avLst/>
          </a:prstGeom>
          <a:solidFill>
            <a:srgbClr val="FF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1532" name="Oval 32"/>
          <p:cNvSpPr>
            <a:spLocks noChangeAspect="1" noChangeArrowheads="1"/>
          </p:cNvSpPr>
          <p:nvPr/>
        </p:nvSpPr>
        <p:spPr bwMode="auto">
          <a:xfrm>
            <a:off x="2760663" y="6018213"/>
            <a:ext cx="458787" cy="460375"/>
          </a:xfrm>
          <a:prstGeom prst="ellipse">
            <a:avLst/>
          </a:prstGeom>
          <a:solidFill>
            <a:srgbClr val="F6E583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533" name="Oval 194"/>
          <p:cNvSpPr>
            <a:spLocks noChangeArrowheads="1"/>
          </p:cNvSpPr>
          <p:nvPr/>
        </p:nvSpPr>
        <p:spPr bwMode="auto">
          <a:xfrm rot="7356307">
            <a:off x="5016500" y="6172201"/>
            <a:ext cx="34925" cy="1524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1534" name="Rectangle 16"/>
          <p:cNvSpPr>
            <a:spLocks noChangeArrowheads="1"/>
          </p:cNvSpPr>
          <p:nvPr/>
        </p:nvSpPr>
        <p:spPr bwMode="auto">
          <a:xfrm>
            <a:off x="179512" y="5517232"/>
            <a:ext cx="78739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sz="2000" dirty="0">
                <a:latin typeface="Times New Roman" charset="0"/>
                <a:cs typeface="Times New Roman" charset="0"/>
              </a:rPr>
              <a:t>Fig. 8</a:t>
            </a:r>
          </a:p>
        </p:txBody>
      </p:sp>
      <p:sp>
        <p:nvSpPr>
          <p:cNvPr id="1416" name="TextBox 1415"/>
          <p:cNvSpPr txBox="1"/>
          <p:nvPr/>
        </p:nvSpPr>
        <p:spPr>
          <a:xfrm>
            <a:off x="251520" y="5949280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/>
                <a:cs typeface="Arial"/>
              </a:rPr>
              <a:t>1  column</a:t>
            </a:r>
            <a:endParaRPr lang="en-US" sz="1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Comic Sans MS"/>
        <a:ea typeface="ＭＳ Ｐゴシック"/>
        <a:cs typeface=""/>
      </a:majorFont>
      <a:minorFont>
        <a:latin typeface="Comic Sans MS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charset="0"/>
            <a:ea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Comic Sans MS"/>
      <a:ea typeface="ＭＳ Ｐゴシック"/>
      <a:cs typeface=""/>
    </a:majorFont>
    <a:minorFont>
      <a:latin typeface="Comic Sans M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Comic Sans MS"/>
      <a:ea typeface="ＭＳ Ｐゴシック"/>
      <a:cs typeface=""/>
    </a:majorFont>
    <a:minorFont>
      <a:latin typeface="Comic Sans M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Comic Sans MS"/>
      <a:ea typeface="ＭＳ Ｐゴシック"/>
      <a:cs typeface=""/>
    </a:majorFont>
    <a:minorFont>
      <a:latin typeface="Comic Sans M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Comic Sans MS"/>
      <a:ea typeface="ＭＳ Ｐゴシック"/>
      <a:cs typeface=""/>
    </a:majorFont>
    <a:minorFont>
      <a:latin typeface="Comic Sans M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Comic Sans MS"/>
      <a:ea typeface="ＭＳ Ｐゴシック"/>
      <a:cs typeface=""/>
    </a:majorFont>
    <a:minorFont>
      <a:latin typeface="Comic Sans M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Comic Sans MS"/>
      <a:ea typeface="ＭＳ Ｐゴシック"/>
      <a:cs typeface=""/>
    </a:majorFont>
    <a:minorFont>
      <a:latin typeface="Comic Sans M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Blank 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Blank Presentation">
    <a:majorFont>
      <a:latin typeface="Comic Sans MS"/>
      <a:ea typeface="ＭＳ Ｐゴシック"/>
      <a:cs typeface=""/>
    </a:majorFont>
    <a:minorFont>
      <a:latin typeface="Comic Sans MS"/>
      <a:ea typeface="ＭＳ Ｐゴシック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68003</TotalTime>
  <Words>392</Words>
  <Application>Microsoft Macintosh PowerPoint</Application>
  <PresentationFormat>On-screen Show (4:3)</PresentationFormat>
  <Paragraphs>261</Paragraphs>
  <Slides>8</Slides>
  <Notes>3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Suzannah Williams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Oocyte-specific glycan removal leads to ovarian failure</dc:title>
  <dc:creator>Suzannah Williams</dc:creator>
  <cp:lastModifiedBy>Suzannah Williams</cp:lastModifiedBy>
  <cp:revision>1639</cp:revision>
  <cp:lastPrinted>2013-11-05T13:26:19Z</cp:lastPrinted>
  <dcterms:created xsi:type="dcterms:W3CDTF">2014-10-24T10:24:27Z</dcterms:created>
  <dcterms:modified xsi:type="dcterms:W3CDTF">2014-10-24T20:08:24Z</dcterms:modified>
</cp:coreProperties>
</file>