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30" Type="http://schemas.openxmlformats.org/officeDocument/2006/relationships/slide" Target="slides/slide24.xml"/><Relationship Id="rId31" Type="http://schemas.openxmlformats.org/officeDocument/2006/relationships/slide" Target="slides/slide25.xml"/><Relationship Id="rId32" Type="http://schemas.openxmlformats.org/officeDocument/2006/relationships/slide" Target="slides/slide26.xml"/><Relationship Id="rId33" Type="http://schemas.openxmlformats.org/officeDocument/2006/relationships/slide" Target="slides/slide27.xml"/><Relationship Id="rId34" Type="http://schemas.openxmlformats.org/officeDocument/2006/relationships/slide" Target="slides/slide28.xml"/><Relationship Id="rId35" Type="http://schemas.openxmlformats.org/officeDocument/2006/relationships/slide" Target="slides/slide29.xml"/><Relationship Id="rId36" Type="http://schemas.openxmlformats.org/officeDocument/2006/relationships/slide" Target="slides/slide30.xml"/><Relationship Id="rId37" Type="http://schemas.openxmlformats.org/officeDocument/2006/relationships/slide" Target="slides/slide31.xml"/><Relationship Id="rId38" Type="http://schemas.openxmlformats.org/officeDocument/2006/relationships/slide" Target="slides/slide32.xml"/><Relationship Id="rId39" Type="http://schemas.openxmlformats.org/officeDocument/2006/relationships/slide" Target="slides/slide33.xml"/><Relationship Id="rId40" Type="http://schemas.openxmlformats.org/officeDocument/2006/relationships/slide" Target="slides/slide34.xml"/><Relationship Id="rId41" Type="http://schemas.openxmlformats.org/officeDocument/2006/relationships/slide" Target="slides/slide35.xml"/><Relationship Id="rId42" Type="http://schemas.openxmlformats.org/officeDocument/2006/relationships/slide" Target="slides/slide36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3.png"/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5" Type="http://schemas.openxmlformats.org/officeDocument/2006/relationships/image" Target="../media/image26.png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7.png"/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5" Type="http://schemas.openxmlformats.org/officeDocument/2006/relationships/image" Target="../media/image30.png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1.png"/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5" Type="http://schemas.openxmlformats.org/officeDocument/2006/relationships/image" Target="../media/image34.png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5.png"/><Relationship Id="rId3" Type="http://schemas.openxmlformats.org/officeDocument/2006/relationships/image" Target="../media/image36.png"/><Relationship Id="rId4" Type="http://schemas.openxmlformats.org/officeDocument/2006/relationships/image" Target="../media/image37.png"/><Relationship Id="rId5" Type="http://schemas.openxmlformats.org/officeDocument/2006/relationships/image" Target="../media/image38.png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9.png"/><Relationship Id="rId3" Type="http://schemas.openxmlformats.org/officeDocument/2006/relationships/image" Target="../media/image40.png"/><Relationship Id="rId4" Type="http://schemas.openxmlformats.org/officeDocument/2006/relationships/image" Target="../media/image41.png"/><Relationship Id="rId5" Type="http://schemas.openxmlformats.org/officeDocument/2006/relationships/image" Target="../media/image42.png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3.png"/><Relationship Id="rId3" Type="http://schemas.openxmlformats.org/officeDocument/2006/relationships/image" Target="../media/image44.png"/><Relationship Id="rId4" Type="http://schemas.openxmlformats.org/officeDocument/2006/relationships/image" Target="../media/image45.png"/><Relationship Id="rId5" Type="http://schemas.openxmlformats.org/officeDocument/2006/relationships/image" Target="../media/image46.png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7.png"/><Relationship Id="rId3" Type="http://schemas.openxmlformats.org/officeDocument/2006/relationships/image" Target="../media/image48.png"/><Relationship Id="rId4" Type="http://schemas.openxmlformats.org/officeDocument/2006/relationships/image" Target="../media/image49.png"/><Relationship Id="rId5" Type="http://schemas.openxmlformats.org/officeDocument/2006/relationships/image" Target="../media/image50.png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1.png"/><Relationship Id="rId3" Type="http://schemas.openxmlformats.org/officeDocument/2006/relationships/image" Target="../media/image52.png"/><Relationship Id="rId4" Type="http://schemas.openxmlformats.org/officeDocument/2006/relationships/image" Target="../media/image53.png"/><Relationship Id="rId5" Type="http://schemas.openxmlformats.org/officeDocument/2006/relationships/image" Target="../media/image54.png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5.png"/><Relationship Id="rId3" Type="http://schemas.openxmlformats.org/officeDocument/2006/relationships/image" Target="../media/image56.png"/><Relationship Id="rId4" Type="http://schemas.openxmlformats.org/officeDocument/2006/relationships/image" Target="../media/image57.png"/><Relationship Id="rId5" Type="http://schemas.openxmlformats.org/officeDocument/2006/relationships/image" Target="../media/image58.png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9.png"/><Relationship Id="rId3" Type="http://schemas.openxmlformats.org/officeDocument/2006/relationships/image" Target="../media/image60.png"/><Relationship Id="rId4" Type="http://schemas.openxmlformats.org/officeDocument/2006/relationships/image" Target="../media/image61.png"/><Relationship Id="rId5" Type="http://schemas.openxmlformats.org/officeDocument/2006/relationships/image" Target="../media/image62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3.png"/><Relationship Id="rId3" Type="http://schemas.openxmlformats.org/officeDocument/2006/relationships/image" Target="../media/image64.png"/><Relationship Id="rId4" Type="http://schemas.openxmlformats.org/officeDocument/2006/relationships/image" Target="../media/image65.png"/><Relationship Id="rId5" Type="http://schemas.openxmlformats.org/officeDocument/2006/relationships/image" Target="../media/image66.png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7.png"/><Relationship Id="rId3" Type="http://schemas.openxmlformats.org/officeDocument/2006/relationships/image" Target="../media/image68.png"/><Relationship Id="rId4" Type="http://schemas.openxmlformats.org/officeDocument/2006/relationships/image" Target="../media/image69.png"/><Relationship Id="rId5" Type="http://schemas.openxmlformats.org/officeDocument/2006/relationships/image" Target="../media/image70.png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1.png"/><Relationship Id="rId3" Type="http://schemas.openxmlformats.org/officeDocument/2006/relationships/image" Target="../media/image72.png"/><Relationship Id="rId4" Type="http://schemas.openxmlformats.org/officeDocument/2006/relationships/image" Target="../media/image73.png"/><Relationship Id="rId5" Type="http://schemas.openxmlformats.org/officeDocument/2006/relationships/image" Target="../media/image74.png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5.png"/><Relationship Id="rId3" Type="http://schemas.openxmlformats.org/officeDocument/2006/relationships/image" Target="../media/image76.png"/><Relationship Id="rId4" Type="http://schemas.openxmlformats.org/officeDocument/2006/relationships/image" Target="../media/image77.png"/><Relationship Id="rId5" Type="http://schemas.openxmlformats.org/officeDocument/2006/relationships/image" Target="../media/image78.png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9.png"/><Relationship Id="rId3" Type="http://schemas.openxmlformats.org/officeDocument/2006/relationships/image" Target="../media/image80.png"/><Relationship Id="rId4" Type="http://schemas.openxmlformats.org/officeDocument/2006/relationships/image" Target="../media/image81.png"/><Relationship Id="rId5" Type="http://schemas.openxmlformats.org/officeDocument/2006/relationships/image" Target="../media/image82.png"/></Relationships>
</file>

<file path=ppt/slides/_rels/slide2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3.png"/><Relationship Id="rId3" Type="http://schemas.openxmlformats.org/officeDocument/2006/relationships/image" Target="../media/image84.png"/><Relationship Id="rId4" Type="http://schemas.openxmlformats.org/officeDocument/2006/relationships/image" Target="../media/image85.png"/><Relationship Id="rId5" Type="http://schemas.openxmlformats.org/officeDocument/2006/relationships/image" Target="../media/image86.png"/></Relationships>
</file>

<file path=ppt/slides/_rels/slide2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7.png"/><Relationship Id="rId3" Type="http://schemas.openxmlformats.org/officeDocument/2006/relationships/image" Target="../media/image88.png"/><Relationship Id="rId4" Type="http://schemas.openxmlformats.org/officeDocument/2006/relationships/image" Target="../media/image89.png"/><Relationship Id="rId5" Type="http://schemas.openxmlformats.org/officeDocument/2006/relationships/image" Target="../media/image90.png"/></Relationships>
</file>

<file path=ppt/slides/_rels/slide2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1.png"/><Relationship Id="rId3" Type="http://schemas.openxmlformats.org/officeDocument/2006/relationships/image" Target="../media/image92.png"/><Relationship Id="rId4" Type="http://schemas.openxmlformats.org/officeDocument/2006/relationships/image" Target="../media/image93.png"/><Relationship Id="rId5" Type="http://schemas.openxmlformats.org/officeDocument/2006/relationships/image" Target="../media/image94.png"/></Relationships>
</file>

<file path=ppt/slides/_rels/slide2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5.png"/></Relationships>
</file>

<file path=ppt/slides/_rels/slide2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6.png"/><Relationship Id="rId3" Type="http://schemas.openxmlformats.org/officeDocument/2006/relationships/image" Target="../media/image97.png"/><Relationship Id="rId4" Type="http://schemas.openxmlformats.org/officeDocument/2006/relationships/image" Target="../media/image98.png"/><Relationship Id="rId5" Type="http://schemas.openxmlformats.org/officeDocument/2006/relationships/image" Target="../media/image99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3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0.png"/><Relationship Id="rId3" Type="http://schemas.openxmlformats.org/officeDocument/2006/relationships/image" Target="../media/image101.png"/><Relationship Id="rId4" Type="http://schemas.openxmlformats.org/officeDocument/2006/relationships/image" Target="../media/image102.png"/><Relationship Id="rId5" Type="http://schemas.openxmlformats.org/officeDocument/2006/relationships/image" Target="../media/image103.png"/></Relationships>
</file>

<file path=ppt/slides/_rels/slide3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4.png"/><Relationship Id="rId3" Type="http://schemas.openxmlformats.org/officeDocument/2006/relationships/image" Target="../media/image105.png"/><Relationship Id="rId4" Type="http://schemas.openxmlformats.org/officeDocument/2006/relationships/image" Target="../media/image106.png"/><Relationship Id="rId5" Type="http://schemas.openxmlformats.org/officeDocument/2006/relationships/image" Target="../media/image107.png"/></Relationships>
</file>

<file path=ppt/slides/_rels/slide3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8.png"/><Relationship Id="rId3" Type="http://schemas.openxmlformats.org/officeDocument/2006/relationships/image" Target="../media/image109.png"/><Relationship Id="rId4" Type="http://schemas.openxmlformats.org/officeDocument/2006/relationships/image" Target="../media/image110.png"/><Relationship Id="rId5" Type="http://schemas.openxmlformats.org/officeDocument/2006/relationships/image" Target="../media/image111.png"/></Relationships>
</file>

<file path=ppt/slides/_rels/slide3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2.png"/><Relationship Id="rId3" Type="http://schemas.openxmlformats.org/officeDocument/2006/relationships/image" Target="../media/image113.png"/><Relationship Id="rId4" Type="http://schemas.openxmlformats.org/officeDocument/2006/relationships/image" Target="../media/image114.png"/><Relationship Id="rId5" Type="http://schemas.openxmlformats.org/officeDocument/2006/relationships/image" Target="../media/image115.png"/></Relationships>
</file>

<file path=ppt/slides/_rels/slide3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6.png"/><Relationship Id="rId3" Type="http://schemas.openxmlformats.org/officeDocument/2006/relationships/image" Target="../media/image117.png"/><Relationship Id="rId4" Type="http://schemas.openxmlformats.org/officeDocument/2006/relationships/image" Target="../media/image118.png"/><Relationship Id="rId5" Type="http://schemas.openxmlformats.org/officeDocument/2006/relationships/image" Target="../media/image119.png"/></Relationships>
</file>

<file path=ppt/slides/_rels/slide3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0.png"/><Relationship Id="rId3" Type="http://schemas.openxmlformats.org/officeDocument/2006/relationships/image" Target="../media/image121.png"/><Relationship Id="rId4" Type="http://schemas.openxmlformats.org/officeDocument/2006/relationships/image" Target="../media/image122.png"/><Relationship Id="rId5" Type="http://schemas.openxmlformats.org/officeDocument/2006/relationships/image" Target="../media/image123.png"/></Relationships>
</file>

<file path=ppt/slides/_rels/slide3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4.png"/><Relationship Id="rId3" Type="http://schemas.openxmlformats.org/officeDocument/2006/relationships/image" Target="../media/image125.png"/><Relationship Id="rId4" Type="http://schemas.openxmlformats.org/officeDocument/2006/relationships/image" Target="../media/image126.png"/><Relationship Id="rId5" Type="http://schemas.openxmlformats.org/officeDocument/2006/relationships/image" Target="../media/image127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png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png"/><Relationship Id="rId3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Relationship Id="rId4" Type="http://schemas.openxmlformats.org/officeDocument/2006/relationships/image" Target="../media/image20.pn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1.png"/><Relationship Id="rId3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20210906_Alumina_75_1630934725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Monday September 06 2021</a:t>
            </a:r>
          </a:p>
          <a:p>
            <a:r>
              <a:t>Python Solar Sim Data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0</a:t>
            </a:r>
          </a:p>
        </p:txBody>
      </p:sp>
      <p:pic>
        <p:nvPicPr>
          <p:cNvPr id="3" name="Picture 2" descr="spo_1_-_0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2_-_0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_-_0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3_-_0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</a:t>
            </a:r>
          </a:p>
        </p:txBody>
      </p:sp>
      <p:pic>
        <p:nvPicPr>
          <p:cNvPr id="3" name="Picture 2" descr="spo_5_-_0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6_-_0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7_-_0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8_-_0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2</a:t>
            </a:r>
          </a:p>
        </p:txBody>
      </p:sp>
      <p:pic>
        <p:nvPicPr>
          <p:cNvPr id="3" name="Picture 2" descr="spo_1_-_0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2_-_0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_-_0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3_-_0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3</a:t>
            </a:r>
          </a:p>
        </p:txBody>
      </p:sp>
      <p:pic>
        <p:nvPicPr>
          <p:cNvPr id="3" name="Picture 2" descr="spo_6_-_0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5_-_0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7_-_0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8_-_0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4</a:t>
            </a:r>
          </a:p>
        </p:txBody>
      </p:sp>
      <p:pic>
        <p:nvPicPr>
          <p:cNvPr id="3" name="Picture 2" descr="spo_1_-_0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2_-_0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3_-_0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_-_0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5</a:t>
            </a:r>
          </a:p>
        </p:txBody>
      </p:sp>
      <p:pic>
        <p:nvPicPr>
          <p:cNvPr id="3" name="Picture 2" descr="spo_5_-_0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6_-_0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7_-_0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8_-_0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6</a:t>
            </a:r>
          </a:p>
        </p:txBody>
      </p:sp>
      <p:pic>
        <p:nvPicPr>
          <p:cNvPr id="3" name="Picture 2" descr="spo_1_-_0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2_-_0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3_-_0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_-_0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7</a:t>
            </a:r>
          </a:p>
        </p:txBody>
      </p:sp>
      <p:pic>
        <p:nvPicPr>
          <p:cNvPr id="3" name="Picture 2" descr="spo_5_-_0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6_-_0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7_-_0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8_-_0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0</a:t>
            </a:r>
          </a:p>
        </p:txBody>
      </p:sp>
      <p:pic>
        <p:nvPicPr>
          <p:cNvPr id="3" name="Picture 2" descr="svoc_1_-_0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2_-_0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3_-_0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_-_0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</a:t>
            </a:r>
          </a:p>
        </p:txBody>
      </p:sp>
      <p:pic>
        <p:nvPicPr>
          <p:cNvPr id="3" name="Picture 2" descr="svoc_6_-_0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5_-_0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7_-_0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8_-_0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37160" y="18288"/>
          <a:ext cx="8869680" cy="6812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1520"/>
                <a:gridCol w="548640"/>
                <a:gridCol w="2011680"/>
                <a:gridCol w="2011680"/>
                <a:gridCol w="2011680"/>
                <a:gridCol w="1554480"/>
              </a:tblGrid>
              <a:tr h="756920">
                <a:tc>
                  <a:txBody>
                    <a:bodyPr/>
                    <a:lstStyle/>
                    <a:p>
                      <a:r>
                        <a:t>label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sub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HTM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perovskite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ETM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metal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2</a:t>
            </a:r>
          </a:p>
        </p:txBody>
      </p:sp>
      <p:pic>
        <p:nvPicPr>
          <p:cNvPr id="3" name="Picture 2" descr="svoc_2_-_0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1_-_0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3_-_0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_-_0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3</a:t>
            </a:r>
          </a:p>
        </p:txBody>
      </p:sp>
      <p:pic>
        <p:nvPicPr>
          <p:cNvPr id="3" name="Picture 2" descr="svoc_5_-_0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6_-_0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7_-_0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8_-_0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4</a:t>
            </a:r>
          </a:p>
        </p:txBody>
      </p:sp>
      <p:pic>
        <p:nvPicPr>
          <p:cNvPr id="3" name="Picture 2" descr="svoc_1_-_0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2_-_0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3_-_0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_-_0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5</a:t>
            </a:r>
          </a:p>
        </p:txBody>
      </p:sp>
      <p:pic>
        <p:nvPicPr>
          <p:cNvPr id="3" name="Picture 2" descr="svoc_5_-_0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6_-_0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7_-_0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8_-_0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6</a:t>
            </a:r>
          </a:p>
        </p:txBody>
      </p:sp>
      <p:pic>
        <p:nvPicPr>
          <p:cNvPr id="3" name="Picture 2" descr="svoc_1_-_0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2_-_0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3_-_0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_-_0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7</a:t>
            </a:r>
          </a:p>
        </p:txBody>
      </p:sp>
      <p:pic>
        <p:nvPicPr>
          <p:cNvPr id="3" name="Picture 2" descr="svoc_5_-_0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6_-_0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7_-_0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8_-_0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0</a:t>
            </a:r>
          </a:p>
        </p:txBody>
      </p:sp>
      <p:pic>
        <p:nvPicPr>
          <p:cNvPr id="3" name="Picture 2" descr="jv_all_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167970" cy="3257550"/>
          </a:xfrm>
          <a:prstGeom prst="rect">
            <a:avLst/>
          </a:prstGeom>
        </p:spPr>
      </p:pic>
      <p:pic>
        <p:nvPicPr>
          <p:cNvPr id="4" name="Picture 3" descr="jv_all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167970" cy="3257550"/>
          </a:xfrm>
          <a:prstGeom prst="rect">
            <a:avLst/>
          </a:prstGeom>
        </p:spPr>
      </p:pic>
      <p:pic>
        <p:nvPicPr>
          <p:cNvPr id="5" name="Picture 4" descr="jv_all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167970" cy="3257550"/>
          </a:xfrm>
          <a:prstGeom prst="rect">
            <a:avLst/>
          </a:prstGeom>
        </p:spPr>
      </p:pic>
      <p:pic>
        <p:nvPicPr>
          <p:cNvPr id="6" name="Picture 5" descr="jv_all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16797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1</a:t>
            </a:r>
          </a:p>
        </p:txBody>
      </p:sp>
      <p:pic>
        <p:nvPicPr>
          <p:cNvPr id="3" name="Picture 2" descr="jv_all_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167970" cy="3257550"/>
          </a:xfrm>
          <a:prstGeom prst="rect">
            <a:avLst/>
          </a:prstGeom>
        </p:spPr>
      </p:pic>
      <p:pic>
        <p:nvPicPr>
          <p:cNvPr id="4" name="Picture 3" descr="jv_all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167970" cy="3257550"/>
          </a:xfrm>
          <a:prstGeom prst="rect">
            <a:avLst/>
          </a:prstGeom>
        </p:spPr>
      </p:pic>
      <p:pic>
        <p:nvPicPr>
          <p:cNvPr id="5" name="Picture 4" descr="jv_all_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167970" cy="3257550"/>
          </a:xfrm>
          <a:prstGeom prst="rect">
            <a:avLst/>
          </a:prstGeom>
        </p:spPr>
      </p:pic>
      <p:pic>
        <p:nvPicPr>
          <p:cNvPr id="6" name="Picture 5" descr="jv_all_8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16797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pixel JVs, page 0</a:t>
            </a:r>
          </a:p>
        </p:txBody>
      </p:sp>
      <p:pic>
        <p:nvPicPr>
          <p:cNvPr id="3" name="Picture 2" descr="jv_best_-_-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0</a:t>
            </a:r>
          </a:p>
        </p:txBody>
      </p:sp>
      <p:pic>
        <p:nvPicPr>
          <p:cNvPr id="3" name="Picture 2" descr="jv_all_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Steady-state Parameters by label, page 0</a:t>
            </a:r>
          </a:p>
        </p:txBody>
      </p:sp>
      <p:pic>
        <p:nvPicPr>
          <p:cNvPr id="3" name="Picture 2" descr="boxplot_vs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pces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pcesspcejv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1</a:t>
            </a:r>
          </a:p>
        </p:txBody>
      </p:sp>
      <p:pic>
        <p:nvPicPr>
          <p:cNvPr id="3" name="Picture 2" descr="jv_all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2</a:t>
            </a:r>
          </a:p>
        </p:txBody>
      </p:sp>
      <p:pic>
        <p:nvPicPr>
          <p:cNvPr id="3" name="Picture 2" descr="jv_all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3</a:t>
            </a:r>
          </a:p>
        </p:txBody>
      </p:sp>
      <p:pic>
        <p:nvPicPr>
          <p:cNvPr id="3" name="Picture 2" descr="jv_all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4</a:t>
            </a:r>
          </a:p>
        </p:txBody>
      </p:sp>
      <p:pic>
        <p:nvPicPr>
          <p:cNvPr id="3" name="Picture 2" descr="jv_all_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5</a:t>
            </a:r>
          </a:p>
        </p:txBody>
      </p:sp>
      <p:pic>
        <p:nvPicPr>
          <p:cNvPr id="3" name="Picture 2" descr="jv_all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6</a:t>
            </a:r>
          </a:p>
        </p:txBody>
      </p:sp>
      <p:pic>
        <p:nvPicPr>
          <p:cNvPr id="3" name="Picture 2" descr="jv_all_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7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7</a:t>
            </a:r>
          </a:p>
        </p:txBody>
      </p:sp>
      <p:pic>
        <p:nvPicPr>
          <p:cNvPr id="3" name="Picture 2" descr="jv_all_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8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J-V Parameters by label, page 0</a:t>
            </a:r>
          </a:p>
        </p:txBody>
      </p:sp>
      <p:pic>
        <p:nvPicPr>
          <p:cNvPr id="3" name="Picture 2" descr="boxplot_js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vo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J-V Parameters by label, page 1</a:t>
            </a:r>
          </a:p>
        </p:txBody>
      </p:sp>
      <p:pic>
        <p:nvPicPr>
          <p:cNvPr id="3" name="Picture 2" descr="boxplot_vmp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mp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rsvfw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- Steady-state Parameters by value, page 0</a:t>
            </a:r>
          </a:p>
        </p:txBody>
      </p:sp>
      <p:pic>
        <p:nvPicPr>
          <p:cNvPr id="3" name="Picture 2" descr="boxplot_vs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pces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pcesspcejv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- J-V Parameters by value, page 0</a:t>
            </a:r>
          </a:p>
        </p:txBody>
      </p:sp>
      <p:pic>
        <p:nvPicPr>
          <p:cNvPr id="3" name="Picture 2" descr="boxplot_js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vo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- J-V Parameters by value, page 1</a:t>
            </a:r>
          </a:p>
        </p:txBody>
      </p:sp>
      <p:pic>
        <p:nvPicPr>
          <p:cNvPr id="3" name="Picture 2" descr="boxplot_vmp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mp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rsvfw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Yields, page 0</a:t>
            </a:r>
          </a:p>
        </p:txBody>
      </p:sp>
      <p:pic>
        <p:nvPicPr>
          <p:cNvPr id="3" name="Picture 2" descr="boxchart_yields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chart_yields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