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20211016_Sn_powder_alumina_40_50_60_1634398462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Saturday October 16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540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F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41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42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540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F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41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42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540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F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42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41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53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40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41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42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553F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40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42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41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553F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40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42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41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5540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F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41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42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5540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F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42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41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1362456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00553F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005540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005541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005542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53F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40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41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42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53F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40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41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42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53F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40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41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42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53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40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41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42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53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5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54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54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53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5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4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4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54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4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4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4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5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4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4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4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