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20210905_Alumina_100_1630848060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Sunday September 05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051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0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4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4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04D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6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55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54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05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0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4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4E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04D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54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55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050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1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4F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4E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04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6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55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5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051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0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4E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4F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04D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56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55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54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051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0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4F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4E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056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4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55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54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00504D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00504E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00504F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05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0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4E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4F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04D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55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54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05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0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4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4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04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6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55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5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051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0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4F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4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04D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56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55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54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04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04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04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05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0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0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05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0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04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4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4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4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04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4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4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4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04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4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4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4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0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5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5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5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0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5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5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5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0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5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5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05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5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5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0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