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4" Type="http://schemas.openxmlformats.org/officeDocument/2006/relationships/image" Target="../media/image102.png"/><Relationship Id="rId5" Type="http://schemas.openxmlformats.org/officeDocument/2006/relationships/image" Target="../media/image103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png"/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8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9.png"/><Relationship Id="rId3" Type="http://schemas.openxmlformats.org/officeDocument/2006/relationships/image" Target="../media/image130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3.png"/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36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7.png"/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5" Type="http://schemas.openxmlformats.org/officeDocument/2006/relationships/image" Target="../media/image140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1.png"/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44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5.png"/><Relationship Id="rId3" Type="http://schemas.openxmlformats.org/officeDocument/2006/relationships/image" Target="../media/image146.png"/><Relationship Id="rId4" Type="http://schemas.openxmlformats.org/officeDocument/2006/relationships/image" Target="../media/image147.png"/><Relationship Id="rId5" Type="http://schemas.openxmlformats.org/officeDocument/2006/relationships/image" Target="../media/image148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9.png"/><Relationship Id="rId3" Type="http://schemas.openxmlformats.org/officeDocument/2006/relationships/image" Target="../media/image150.png"/><Relationship Id="rId4" Type="http://schemas.openxmlformats.org/officeDocument/2006/relationships/image" Target="../media/image151.png"/><Relationship Id="rId5" Type="http://schemas.openxmlformats.org/officeDocument/2006/relationships/image" Target="../media/image152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3.png"/><Relationship Id="rId3" Type="http://schemas.openxmlformats.org/officeDocument/2006/relationships/image" Target="../media/image154.png"/><Relationship Id="rId4" Type="http://schemas.openxmlformats.org/officeDocument/2006/relationships/image" Target="../media/image155.png"/><Relationship Id="rId5" Type="http://schemas.openxmlformats.org/officeDocument/2006/relationships/image" Target="../media/image156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20211129_1.8M_Al2O3_75_100_1638195943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Monday November 29 2021</a:t>
            </a:r>
          </a:p>
          <a:p>
            <a:r>
              <a:t>Python Solar Sim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005AA9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A8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AB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AA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005AAC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AD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AE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AF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005AA9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A8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AA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AB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005AAC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AD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AF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AE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005AA8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A9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AB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AA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005AAD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AC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AE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AF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005AA9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A8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AA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AB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005AAC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5AAD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5AAF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5AAE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75692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005AA8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005AA9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005AAB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005AAE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005AAF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005AA8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A9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AA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AB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005AAC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AF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AE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A8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005AA9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AB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AA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AD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005AAC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AE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AF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A9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005AAA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AB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AC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AF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005AAE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A8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A9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AB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005AAA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5AAC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5AAD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5AAE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005AAF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005AA8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A9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AA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AB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005AAC_-_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AD_-_0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AE_-_0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AF_-_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005AA8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A9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AA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AB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005AAC_-_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AD_-_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AF_-_0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AE_-_0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005AA8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A9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AB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AA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005AAC_-_0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AD_-_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AE_-_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AF_-_0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005AA8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A9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AA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AB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005AAC_-_0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5AAD_-_0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5AAF_-_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5AAE_-_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005AA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AA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AA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AA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005AA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67970" cy="3257550"/>
          </a:xfrm>
          <a:prstGeom prst="rect">
            <a:avLst/>
          </a:prstGeom>
        </p:spPr>
      </p:pic>
      <p:pic>
        <p:nvPicPr>
          <p:cNvPr id="4" name="Picture 3" descr="jv_all_005AA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67970" cy="3257550"/>
          </a:xfrm>
          <a:prstGeom prst="rect">
            <a:avLst/>
          </a:prstGeom>
        </p:spPr>
      </p:pic>
      <p:pic>
        <p:nvPicPr>
          <p:cNvPr id="5" name="Picture 4" descr="jv_all_005AA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67970" cy="3257550"/>
          </a:xfrm>
          <a:prstGeom prst="rect">
            <a:avLst/>
          </a:prstGeom>
        </p:spPr>
      </p:pic>
      <p:pic>
        <p:nvPicPr>
          <p:cNvPr id="6" name="Picture 5" descr="jv_all_005AA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679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-_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005AA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A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A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A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005AA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A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A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A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005AA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54753" cy="3257550"/>
          </a:xfrm>
          <a:prstGeom prst="rect">
            <a:avLst/>
          </a:prstGeom>
        </p:spPr>
      </p:pic>
      <p:pic>
        <p:nvPicPr>
          <p:cNvPr id="4" name="Picture 3" descr="jv_all_005AA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A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A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005AA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A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A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A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005AA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A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A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54753" cy="3257550"/>
          </a:xfrm>
          <a:prstGeom prst="rect">
            <a:avLst/>
          </a:prstGeom>
        </p:spPr>
      </p:pic>
      <p:pic>
        <p:nvPicPr>
          <p:cNvPr id="6" name="Picture 5" descr="jv_all_005AA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005AA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A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A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A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005AA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  <p:pic>
        <p:nvPicPr>
          <p:cNvPr id="4" name="Picture 3" descr="jv_all_005AA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4939" cy="3257550"/>
          </a:xfrm>
          <a:prstGeom prst="rect">
            <a:avLst/>
          </a:prstGeom>
        </p:spPr>
      </p:pic>
      <p:pic>
        <p:nvPicPr>
          <p:cNvPr id="5" name="Picture 4" descr="jv_all_005AA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4939" cy="3257550"/>
          </a:xfrm>
          <a:prstGeom prst="rect">
            <a:avLst/>
          </a:prstGeom>
        </p:spPr>
      </p:pic>
      <p:pic>
        <p:nvPicPr>
          <p:cNvPr id="6" name="Picture 5" descr="jv_all_005AA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005AA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4939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-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