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png"/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4.png"/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5" Type="http://schemas.openxmlformats.org/officeDocument/2006/relationships/image" Target="../media/image117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8.png"/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6.png"/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29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0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1.png"/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34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5.png"/><Relationship Id="rId3" Type="http://schemas.openxmlformats.org/officeDocument/2006/relationships/image" Target="../media/image136.png"/><Relationship Id="rId4" Type="http://schemas.openxmlformats.org/officeDocument/2006/relationships/image" Target="../media/image137.png"/><Relationship Id="rId5" Type="http://schemas.openxmlformats.org/officeDocument/2006/relationships/image" Target="../media/image138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9.png"/><Relationship Id="rId3" Type="http://schemas.openxmlformats.org/officeDocument/2006/relationships/image" Target="../media/image140.png"/><Relationship Id="rId4" Type="http://schemas.openxmlformats.org/officeDocument/2006/relationships/image" Target="../media/image141.png"/><Relationship Id="rId5" Type="http://schemas.openxmlformats.org/officeDocument/2006/relationships/image" Target="../media/image142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3.png"/><Relationship Id="rId3" Type="http://schemas.openxmlformats.org/officeDocument/2006/relationships/image" Target="../media/image144.png"/><Relationship Id="rId4" Type="http://schemas.openxmlformats.org/officeDocument/2006/relationships/image" Target="../media/image145.png"/><Relationship Id="rId5" Type="http://schemas.openxmlformats.org/officeDocument/2006/relationships/image" Target="../media/image146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7.png"/><Relationship Id="rId3" Type="http://schemas.openxmlformats.org/officeDocument/2006/relationships/image" Target="../media/image148.png"/><Relationship Id="rId4" Type="http://schemas.openxmlformats.org/officeDocument/2006/relationships/image" Target="../media/image149.png"/><Relationship Id="rId5" Type="http://schemas.openxmlformats.org/officeDocument/2006/relationships/image" Target="../media/image150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1.png"/><Relationship Id="rId3" Type="http://schemas.openxmlformats.org/officeDocument/2006/relationships/image" Target="../media/image152.png"/><Relationship Id="rId4" Type="http://schemas.openxmlformats.org/officeDocument/2006/relationships/image" Target="../media/image153.png"/><Relationship Id="rId5" Type="http://schemas.openxmlformats.org/officeDocument/2006/relationships/image" Target="../media/image154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5.png"/><Relationship Id="rId3" Type="http://schemas.openxmlformats.org/officeDocument/2006/relationships/image" Target="../media/image156.png"/><Relationship Id="rId4" Type="http://schemas.openxmlformats.org/officeDocument/2006/relationships/image" Target="../media/image157.png"/><Relationship Id="rId5" Type="http://schemas.openxmlformats.org/officeDocument/2006/relationships/image" Target="../media/image158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9.png"/><Relationship Id="rId3" Type="http://schemas.openxmlformats.org/officeDocument/2006/relationships/image" Target="../media/image160.png"/><Relationship Id="rId4" Type="http://schemas.openxmlformats.org/officeDocument/2006/relationships/image" Target="../media/image161.png"/><Relationship Id="rId5" Type="http://schemas.openxmlformats.org/officeDocument/2006/relationships/image" Target="../media/image16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20211016_Sn_powder_alumina_40_50_60_1634396618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Saturday October 16 2021</a:t>
            </a:r>
          </a:p>
          <a:p>
            <a:r>
              <a:t>Python Solar Sim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005537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38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39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3A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00553B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3C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3E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3D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005537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38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39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3A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00553B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3C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3E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3D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005538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37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3A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39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00553B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3C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3E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3D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005537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38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39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3A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00553C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53B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53D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53E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75692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005537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005538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005539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00553A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00553B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00553C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00553D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00553E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005538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37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3A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53B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00553C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3D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3E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538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005537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3A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39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53C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00553B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3D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3E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537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005538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39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3A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53B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00553C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3D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3E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537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005538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39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3A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53B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00553C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53E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53D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005537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38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39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3A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00553B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3C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3D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3E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005537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38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39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3A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00553B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3C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3D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3E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005537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38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39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3A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00553B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3C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3D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3E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005538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37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39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3A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00553B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53C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53D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53E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0055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53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53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53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00553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53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53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53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-_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0055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3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3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3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00553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3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3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3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00553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3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3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3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00553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3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3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3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00553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3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3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3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00553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3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3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3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00553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3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3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3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00553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53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53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53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