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0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1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2.png"/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59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20210928_Alumina_50_60_70_1632838629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September 28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2FF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FE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1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0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303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302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5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4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2FF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FE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1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0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303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302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5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4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2FF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FE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1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0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303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30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5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4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2F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F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1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0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303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302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305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304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005301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005302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005303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005304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52FE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FF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0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1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5302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303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4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5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52FE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FF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0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1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5302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303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4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5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0052FE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FF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0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1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005302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303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4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5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0052FE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FF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0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1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005302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303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304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305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2FF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FE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1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0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303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302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5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4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2FE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FF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1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0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302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303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4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5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2FE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FF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0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1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303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30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5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4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2F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F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1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0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302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303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304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305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2F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2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3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3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3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3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3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30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2F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F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F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F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2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F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3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3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3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30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3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3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3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3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3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3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3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3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3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3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3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3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3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3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3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30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3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3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30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30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