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3.png"/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5" Type="http://schemas.openxmlformats.org/officeDocument/2006/relationships/image" Target="../media/image90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1.png"/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5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6.png"/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5" Type="http://schemas.openxmlformats.org/officeDocument/2006/relationships/image" Target="../media/image99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0.png"/><Relationship Id="rId3" Type="http://schemas.openxmlformats.org/officeDocument/2006/relationships/image" Target="../media/image101.png"/><Relationship Id="rId4" Type="http://schemas.openxmlformats.org/officeDocument/2006/relationships/image" Target="../media/image102.png"/><Relationship Id="rId5" Type="http://schemas.openxmlformats.org/officeDocument/2006/relationships/image" Target="../media/image103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4.png"/><Relationship Id="rId3" Type="http://schemas.openxmlformats.org/officeDocument/2006/relationships/image" Target="../media/image105.png"/><Relationship Id="rId4" Type="http://schemas.openxmlformats.org/officeDocument/2006/relationships/image" Target="../media/image106.png"/><Relationship Id="rId5" Type="http://schemas.openxmlformats.org/officeDocument/2006/relationships/image" Target="../media/image107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8.png"/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2.png"/><Relationship Id="rId3" Type="http://schemas.openxmlformats.org/officeDocument/2006/relationships/image" Target="../media/image113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6.png"/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0.png"/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5" Type="http://schemas.openxmlformats.org/officeDocument/2006/relationships/image" Target="../media/image123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4.png"/><Relationship Id="rId3" Type="http://schemas.openxmlformats.org/officeDocument/2006/relationships/image" Target="../media/image125.png"/><Relationship Id="rId4" Type="http://schemas.openxmlformats.org/officeDocument/2006/relationships/image" Target="../media/image126.png"/><Relationship Id="rId5" Type="http://schemas.openxmlformats.org/officeDocument/2006/relationships/image" Target="../media/image127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20210913_Alumina_25_50_75_1631534383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Monday September 13 2021</a:t>
            </a:r>
          </a:p>
          <a:p>
            <a:r>
              <a:t>Python Solar Sim Data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00519B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19A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19D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19C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00519F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19E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1A1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1A0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00519B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19A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19D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19C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00519F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19E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1A1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1A0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00519B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19A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19D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19C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00519F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19E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1A1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1A0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00519B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19A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19D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19C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00519F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19E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1A1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1A0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00519B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19A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19C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19D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00519E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19F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1A1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1A0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756920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00519A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00519B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00519C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00519D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00519E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00519F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0051A0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0051A1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00519B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19A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19C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19D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00519E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19F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1A0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1A1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00519B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19A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19D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19C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00519F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19E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1A1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1A0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00519B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19A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19D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19C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00519F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19E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1A1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1A0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00519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19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19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19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00519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19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1A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1A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-_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00519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19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19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19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pce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pcesspcejv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00519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19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19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19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00519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19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19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19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00519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19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19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19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00519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19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19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19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00519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19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19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19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0051A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1A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1A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1A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0051A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1A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1A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1A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pce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pcesspcejv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