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20210908_Alumina_100_1631118109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Wednesday September 08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0C8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9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A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B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0C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0C8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9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A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B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0CD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C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E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F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0C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B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0CC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D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0C9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A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0C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0CD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0CE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0CF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0C8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9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A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B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0C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0050CF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0C8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9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A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B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0C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E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0C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A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B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0CC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D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0C8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9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A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0C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0CD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0CE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0CF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0C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0C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0C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0C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0C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0C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0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0C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0C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0C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0C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0C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0C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0C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0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0C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0C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0C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0C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spcej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