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0.png"/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image" Target="../media/image83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4.png"/><Relationship Id="rId3" Type="http://schemas.openxmlformats.org/officeDocument/2006/relationships/image" Target="../media/image85.png"/><Relationship Id="rId4" Type="http://schemas.openxmlformats.org/officeDocument/2006/relationships/image" Target="../media/image86.png"/><Relationship Id="rId5" Type="http://schemas.openxmlformats.org/officeDocument/2006/relationships/image" Target="../media/image87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8.png"/><Relationship Id="rId3" Type="http://schemas.openxmlformats.org/officeDocument/2006/relationships/image" Target="../media/image89.png"/><Relationship Id="rId4" Type="http://schemas.openxmlformats.org/officeDocument/2006/relationships/image" Target="../media/image90.png"/><Relationship Id="rId5" Type="http://schemas.openxmlformats.org/officeDocument/2006/relationships/image" Target="../media/image91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2.png"/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20210928_Alumina_50_60_70_1632841487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Tuesday September 28 2021</a:t>
            </a:r>
          </a:p>
          <a:p>
            <a:r>
              <a:t>Python Solar Sim Data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5307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5306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5309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5308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5307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5306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5309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5308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5307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5306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5309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5308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5307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5306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5309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5308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5306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5307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5308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5309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5306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5307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5308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5309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5306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5307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5308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5309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5306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5307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5308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5309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1362456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1362456">
                <a:tc>
                  <a:txBody>
                    <a:bodyPr/>
                    <a:lstStyle/>
                    <a:p>
                      <a:r>
                        <a:t>5306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1362456">
                <a:tc>
                  <a:txBody>
                    <a:bodyPr/>
                    <a:lstStyle/>
                    <a:p>
                      <a:r>
                        <a:t>5307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1362456">
                <a:tc>
                  <a:txBody>
                    <a:bodyPr/>
                    <a:lstStyle/>
                    <a:p>
                      <a:r>
                        <a:t>5308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1362456">
                <a:tc>
                  <a:txBody>
                    <a:bodyPr/>
                    <a:lstStyle/>
                    <a:p>
                      <a:r>
                        <a:t>5309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5307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5306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5309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5308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5307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5306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5309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5308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5306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5307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5308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5309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5306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5307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5309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5308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53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53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53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530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-_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53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53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530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530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53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53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530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530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53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53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53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530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53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530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530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530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