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sldIdLst>
    <p:sldId id="261" r:id="rId5"/>
    <p:sldId id="262" r:id="rId6"/>
    <p:sldId id="263" r:id="rId7"/>
    <p:sldId id="264" r:id="rId8"/>
    <p:sldId id="265" r:id="rId9"/>
    <p:sldId id="266" r:id="rId10"/>
    <p:sldId id="267" r:id="rId11"/>
    <p:sldId id="269" r:id="rId1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147"/>
    <a:srgbClr val="00204C"/>
    <a:srgbClr val="36C7DB"/>
    <a:srgbClr val="8E9CD5"/>
    <a:srgbClr val="000D24"/>
    <a:srgbClr val="010D23"/>
    <a:srgbClr val="05193A"/>
    <a:srgbClr val="FFB49F"/>
    <a:srgbClr val="000248"/>
    <a:srgbClr val="F775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95" autoAdjust="0"/>
    <p:restoredTop sz="94666"/>
  </p:normalViewPr>
  <p:slideViewPr>
    <p:cSldViewPr snapToGrid="0" snapToObjects="1">
      <p:cViewPr varScale="1">
        <p:scale>
          <a:sx n="82" d="100"/>
          <a:sy n="82" d="100"/>
        </p:scale>
        <p:origin x="109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on Jin" userId="48c3d427-6d6d-4661-851f-0cfbb95f5979" providerId="ADAL" clId="{04B80772-8190-4275-B21A-45BBA87D450B}"/>
    <pc:docChg chg="custSel modSld">
      <pc:chgData name="Heon Jin" userId="48c3d427-6d6d-4661-851f-0cfbb95f5979" providerId="ADAL" clId="{04B80772-8190-4275-B21A-45BBA87D450B}" dt="2022-12-12T22:47:04.376" v="7" actId="20577"/>
      <pc:docMkLst>
        <pc:docMk/>
      </pc:docMkLst>
      <pc:sldChg chg="modSp mod">
        <pc:chgData name="Heon Jin" userId="48c3d427-6d6d-4661-851f-0cfbb95f5979" providerId="ADAL" clId="{04B80772-8190-4275-B21A-45BBA87D450B}" dt="2022-12-12T22:47:04.376" v="7" actId="20577"/>
        <pc:sldMkLst>
          <pc:docMk/>
          <pc:sldMk cId="884165977" sldId="266"/>
        </pc:sldMkLst>
        <pc:spChg chg="mod">
          <ac:chgData name="Heon Jin" userId="48c3d427-6d6d-4661-851f-0cfbb95f5979" providerId="ADAL" clId="{04B80772-8190-4275-B21A-45BBA87D450B}" dt="2022-12-12T22:47:04.376" v="7" actId="20577"/>
          <ac:spMkLst>
            <pc:docMk/>
            <pc:sldMk cId="884165977" sldId="266"/>
            <ac:spMk id="5" creationId="{AB1B0C34-9B49-38FF-F192-9B40704578EC}"/>
          </ac:spMkLst>
        </pc:spChg>
      </pc:sldChg>
      <pc:sldChg chg="addSp delSp modSp mod">
        <pc:chgData name="Heon Jin" userId="48c3d427-6d6d-4661-851f-0cfbb95f5979" providerId="ADAL" clId="{04B80772-8190-4275-B21A-45BBA87D450B}" dt="2022-12-12T22:44:44.360" v="5" actId="1076"/>
        <pc:sldMkLst>
          <pc:docMk/>
          <pc:sldMk cId="2142184033" sldId="269"/>
        </pc:sldMkLst>
        <pc:picChg chg="add mod">
          <ac:chgData name="Heon Jin" userId="48c3d427-6d6d-4661-851f-0cfbb95f5979" providerId="ADAL" clId="{04B80772-8190-4275-B21A-45BBA87D450B}" dt="2022-12-12T22:44:44.360" v="5" actId="1076"/>
          <ac:picMkLst>
            <pc:docMk/>
            <pc:sldMk cId="2142184033" sldId="269"/>
            <ac:picMk id="5" creationId="{CCC06807-6765-67AF-1038-6F6D82FA1DF1}"/>
          </ac:picMkLst>
        </pc:picChg>
        <pc:picChg chg="del">
          <ac:chgData name="Heon Jin" userId="48c3d427-6d6d-4661-851f-0cfbb95f5979" providerId="ADAL" clId="{04B80772-8190-4275-B21A-45BBA87D450B}" dt="2022-12-12T22:44:36.264" v="0" actId="478"/>
          <ac:picMkLst>
            <pc:docMk/>
            <pc:sldMk cId="2142184033" sldId="269"/>
            <ac:picMk id="30" creationId="{0739852F-1357-5D81-6F22-10E409306158}"/>
          </ac:picMkLst>
        </pc:picChg>
      </pc:sldChg>
    </pc:docChg>
  </pc:docChgLst>
  <pc:docChgLst>
    <pc:chgData name="Heon Jin" userId="48c3d427-6d6d-4661-851f-0cfbb95f5979" providerId="ADAL" clId="{16C0544C-734F-4C6D-91DD-D7884CBB808E}"/>
    <pc:docChg chg="custSel modSld">
      <pc:chgData name="Heon Jin" userId="48c3d427-6d6d-4661-851f-0cfbb95f5979" providerId="ADAL" clId="{16C0544C-734F-4C6D-91DD-D7884CBB808E}" dt="2022-09-20T14:38:59.603" v="4" actId="478"/>
      <pc:docMkLst>
        <pc:docMk/>
      </pc:docMkLst>
      <pc:sldChg chg="delSp mod">
        <pc:chgData name="Heon Jin" userId="48c3d427-6d6d-4661-851f-0cfbb95f5979" providerId="ADAL" clId="{16C0544C-734F-4C6D-91DD-D7884CBB808E}" dt="2022-09-20T14:38:59.603" v="4" actId="478"/>
        <pc:sldMkLst>
          <pc:docMk/>
          <pc:sldMk cId="463951726" sldId="265"/>
        </pc:sldMkLst>
        <pc:spChg chg="del">
          <ac:chgData name="Heon Jin" userId="48c3d427-6d6d-4661-851f-0cfbb95f5979" providerId="ADAL" clId="{16C0544C-734F-4C6D-91DD-D7884CBB808E}" dt="2022-09-20T14:38:53.764" v="0" actId="478"/>
          <ac:spMkLst>
            <pc:docMk/>
            <pc:sldMk cId="463951726" sldId="265"/>
            <ac:spMk id="14" creationId="{854157FB-1B61-7240-C839-402A845E600B}"/>
          </ac:spMkLst>
        </pc:spChg>
        <pc:spChg chg="del">
          <ac:chgData name="Heon Jin" userId="48c3d427-6d6d-4661-851f-0cfbb95f5979" providerId="ADAL" clId="{16C0544C-734F-4C6D-91DD-D7884CBB808E}" dt="2022-09-20T14:38:55.843" v="2" actId="478"/>
          <ac:spMkLst>
            <pc:docMk/>
            <pc:sldMk cId="463951726" sldId="265"/>
            <ac:spMk id="15" creationId="{650828BB-58F8-4066-B5C9-04BDE4D963FE}"/>
          </ac:spMkLst>
        </pc:spChg>
        <pc:spChg chg="del">
          <ac:chgData name="Heon Jin" userId="48c3d427-6d6d-4661-851f-0cfbb95f5979" providerId="ADAL" clId="{16C0544C-734F-4C6D-91DD-D7884CBB808E}" dt="2022-09-20T14:38:58.529" v="3" actId="478"/>
          <ac:spMkLst>
            <pc:docMk/>
            <pc:sldMk cId="463951726" sldId="265"/>
            <ac:spMk id="16" creationId="{E6D32672-91F2-E6AF-B560-6187978CCB9C}"/>
          </ac:spMkLst>
        </pc:spChg>
        <pc:spChg chg="del">
          <ac:chgData name="Heon Jin" userId="48c3d427-6d6d-4661-851f-0cfbb95f5979" providerId="ADAL" clId="{16C0544C-734F-4C6D-91DD-D7884CBB808E}" dt="2022-09-20T14:38:59.603" v="4" actId="478"/>
          <ac:spMkLst>
            <pc:docMk/>
            <pc:sldMk cId="463951726" sldId="265"/>
            <ac:spMk id="17" creationId="{0F390404-B1F9-600C-6870-C68F62414B16}"/>
          </ac:spMkLst>
        </pc:spChg>
        <pc:spChg chg="del">
          <ac:chgData name="Heon Jin" userId="48c3d427-6d6d-4661-851f-0cfbb95f5979" providerId="ADAL" clId="{16C0544C-734F-4C6D-91DD-D7884CBB808E}" dt="2022-09-20T14:38:54.770" v="1" actId="478"/>
          <ac:spMkLst>
            <pc:docMk/>
            <pc:sldMk cId="463951726" sldId="265"/>
            <ac:spMk id="18" creationId="{FF02D2A2-9D78-4C0C-A55A-A35265744DA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FEFD8D-2611-BB46-B313-AEDB9F6C9750}" type="datetimeFigureOut">
              <a:rPr lang="en-GB" smtClean="0"/>
              <a:t>12/12/2022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A0472F-4974-4048-A3CF-BEB43AE37B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3926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JS Oxford Theme">
    <p:bg>
      <p:bgPr>
        <a:solidFill>
          <a:srgbClr val="0021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8D9AC-9D41-AB4C-8816-A80F6D8F0E0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77974"/>
            <a:ext cx="9144000" cy="1358845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+mj-lt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Insert your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727D59-0AD3-8241-8882-C3FB8614AA7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4195482"/>
            <a:ext cx="9144000" cy="7351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0" i="0">
                <a:latin typeface="+mj-lt"/>
                <a:cs typeface="Calibri" panose="020F0502020204030204" pitchFamily="34" charset="0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Insert your name(s)</a:t>
            </a:r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21DD72B-2D22-5A48-A641-C15AB246E333}"/>
              </a:ext>
            </a:extLst>
          </p:cNvPr>
          <p:cNvSpPr/>
          <p:nvPr userDrawn="1"/>
        </p:nvSpPr>
        <p:spPr>
          <a:xfrm flipV="1">
            <a:off x="0" y="1589056"/>
            <a:ext cx="12192000" cy="94654"/>
          </a:xfrm>
          <a:prstGeom prst="rect">
            <a:avLst/>
          </a:prstGeom>
          <a:gradFill>
            <a:gsLst>
              <a:gs pos="0">
                <a:schemeClr val="tx1"/>
              </a:gs>
              <a:gs pos="62000">
                <a:schemeClr val="tx1"/>
              </a:gs>
              <a:gs pos="76000">
                <a:srgbClr val="FFB49F"/>
              </a:gs>
              <a:gs pos="94000">
                <a:schemeClr val="accent4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AE81A4-5546-C343-A5DC-8EAF7C8DB15B}"/>
              </a:ext>
            </a:extLst>
          </p:cNvPr>
          <p:cNvSpPr/>
          <p:nvPr userDrawn="1"/>
        </p:nvSpPr>
        <p:spPr>
          <a:xfrm flipV="1">
            <a:off x="0" y="6234256"/>
            <a:ext cx="12192000" cy="45719"/>
          </a:xfrm>
          <a:prstGeom prst="rect">
            <a:avLst/>
          </a:prstGeom>
          <a:gradFill>
            <a:gsLst>
              <a:gs pos="0">
                <a:schemeClr val="tx1"/>
              </a:gs>
              <a:gs pos="62000">
                <a:schemeClr val="tx1"/>
              </a:gs>
              <a:gs pos="76000">
                <a:srgbClr val="FFB49F"/>
              </a:gs>
              <a:gs pos="95000">
                <a:schemeClr val="accent4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5DA52F1-442E-B845-8C93-042344AFEE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24000" y="5286110"/>
            <a:ext cx="9144000" cy="57467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latin typeface="+mj-lt"/>
                <a:cs typeface="Calibri" panose="020F0502020204030204" pitchFamily="34" charset="0"/>
              </a:defRPr>
            </a:lvl1pPr>
          </a:lstStyle>
          <a:p>
            <a:pPr lvl="0"/>
            <a:r>
              <a:rPr lang="en-GB" dirty="0"/>
              <a:t>Insert date and place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5DD6418-9A19-4446-8C7F-83D12D06C6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97351" y="6384625"/>
            <a:ext cx="3797300" cy="3873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+mj-lt"/>
                <a:cs typeface="Calibri" panose="020F0502020204030204" pitchFamily="34" charset="0"/>
              </a:defRPr>
            </a:lvl1pPr>
          </a:lstStyle>
          <a:p>
            <a:pPr lvl="0"/>
            <a:r>
              <a:rPr lang="en-GB" dirty="0"/>
              <a:t>Insert your email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FB23206-7103-1143-AA4E-C283ED5BDCFC}"/>
              </a:ext>
            </a:extLst>
          </p:cNvPr>
          <p:cNvSpPr/>
          <p:nvPr userDrawn="1"/>
        </p:nvSpPr>
        <p:spPr>
          <a:xfrm flipV="1">
            <a:off x="0" y="1742641"/>
            <a:ext cx="12192000" cy="45719"/>
          </a:xfrm>
          <a:prstGeom prst="rect">
            <a:avLst/>
          </a:prstGeom>
          <a:gradFill>
            <a:gsLst>
              <a:gs pos="0">
                <a:schemeClr val="tx1"/>
              </a:gs>
              <a:gs pos="62000">
                <a:schemeClr val="tx1"/>
              </a:gs>
              <a:gs pos="76000">
                <a:srgbClr val="FFB49F"/>
              </a:gs>
              <a:gs pos="94000">
                <a:schemeClr val="accent4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A61E7EA6-9B3A-4A43-99DF-95E998D8E8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01" b="89604" l="925" r="99559">
                        <a14:foregroundMark x1="38590" y1="57921" x2="38590" y2="57921"/>
                        <a14:foregroundMark x1="44405" y1="49752" x2="44405" y2="49752"/>
                        <a14:foregroundMark x1="49604" y1="43564" x2="49604" y2="43564"/>
                        <a14:foregroundMark x1="55022" y1="57178" x2="55022" y2="57178"/>
                        <a14:foregroundMark x1="60969" y1="47525" x2="60969" y2="47525"/>
                        <a14:foregroundMark x1="66784" y1="49010" x2="66784" y2="49010"/>
                        <a14:foregroundMark x1="72467" y1="44802" x2="72467" y2="44802"/>
                        <a14:foregroundMark x1="77885" y1="47030" x2="77885" y2="47030"/>
                        <a14:foregroundMark x1="82599" y1="49010" x2="82599" y2="49010"/>
                        <a14:foregroundMark x1="87225" y1="47030" x2="87225" y2="47030"/>
                        <a14:foregroundMark x1="87577" y1="23267" x2="87577" y2="23267"/>
                        <a14:foregroundMark x1="89780" y1="48267" x2="89780" y2="48267"/>
                        <a14:foregroundMark x1="97401" y1="59901" x2="97401" y2="59901"/>
                        <a14:foregroundMark x1="27445" y1="36634" x2="27445" y2="36634"/>
                        <a14:foregroundMark x1="21057" y1="52475" x2="21057" y2="52475"/>
                        <a14:foregroundMark x1="16079" y1="56436" x2="16079" y2="56436"/>
                        <a14:foregroundMark x1="10661" y1="50990" x2="10661" y2="50990"/>
                        <a14:foregroundMark x1="5330" y1="50990" x2="5330" y2="5099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55015" y="1012441"/>
            <a:ext cx="2718997" cy="48391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577D08-01DC-7F41-9BEA-C6C26F332D59}"/>
              </a:ext>
            </a:extLst>
          </p:cNvPr>
          <p:cNvGrpSpPr/>
          <p:nvPr userDrawn="1"/>
        </p:nvGrpSpPr>
        <p:grpSpPr>
          <a:xfrm>
            <a:off x="5508776" y="224788"/>
            <a:ext cx="1174448" cy="1174448"/>
            <a:chOff x="7449919" y="318763"/>
            <a:chExt cx="879456" cy="879456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99868F4-B15F-824F-BABA-7198AE0197B0}"/>
                </a:ext>
              </a:extLst>
            </p:cNvPr>
            <p:cNvSpPr/>
            <p:nvPr userDrawn="1"/>
          </p:nvSpPr>
          <p:spPr>
            <a:xfrm>
              <a:off x="7449919" y="318763"/>
              <a:ext cx="879456" cy="87945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1147701-0CD3-F443-8217-C80A66D5BE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>
              <a:off x="7520705" y="381988"/>
              <a:ext cx="748977" cy="752178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D8A44690-A9B1-4AFE-8E89-25C9C635FB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616" y="96997"/>
            <a:ext cx="1410592" cy="141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539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28CC56-0A22-3E42-A7CE-841AE36C6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D0B1816-F89E-9D4B-9737-3C446E199F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078489-4AB7-474A-8CBE-AADA7F9828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6B23CF-7501-5743-8EA2-14438AD28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66062F-7342-F74F-846C-119E4129C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EA0CBB-5EEF-0548-A3C3-46300B0EE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A92BB-76EB-974F-86E8-F590BAD139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5896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A3985-5558-1D4A-BEC3-97ED3E1EB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AE8E6A-8A2A-AE4D-8DFE-70AE0C476F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F1F09E-8A14-594A-9D95-83C501AB5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C5AFC1-50EC-EF48-920F-754B3D3AD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7B136-40D2-5248-B7DC-7C6D6C1F0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A92BB-76EB-974F-86E8-F590BAD139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89884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04F8CA6-54DA-584E-943C-35237EE2CC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69303F-2E66-0C4B-AC62-BB8780F84A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7784C4-6AB7-054A-9799-3EEDA09D1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800B6-EF12-CB49-91F7-269F84413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AD37E4-09E9-9449-B596-52A55A17D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A92BB-76EB-974F-86E8-F590BAD139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49209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7F5C3-3A63-BF44-A431-B9AEAD524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5B8F88-9913-5F44-A78B-48CA9FEAC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82F004-6D37-E34A-8BCC-16877A154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44067C-C716-6047-B909-9344D88E2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A92BB-76EB-974F-86E8-F590BAD139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003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FFC51A1-9B19-B24C-BF87-D75358DC28E5}"/>
              </a:ext>
            </a:extLst>
          </p:cNvPr>
          <p:cNvSpPr/>
          <p:nvPr userDrawn="1"/>
        </p:nvSpPr>
        <p:spPr>
          <a:xfrm>
            <a:off x="0" y="2"/>
            <a:ext cx="12191999" cy="954155"/>
          </a:xfrm>
          <a:prstGeom prst="rect">
            <a:avLst/>
          </a:prstGeom>
          <a:solidFill>
            <a:srgbClr val="0021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6D4BCE-1BEF-3B42-A9A1-A1DCE6201E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15654" y="235763"/>
            <a:ext cx="9175095" cy="571063"/>
          </a:xfrm>
        </p:spPr>
        <p:txBody>
          <a:bodyPr>
            <a:noAutofit/>
          </a:bodyPr>
          <a:lstStyle>
            <a:lvl1pPr algn="ctr">
              <a:defRPr sz="3200" b="1">
                <a:solidFill>
                  <a:schemeClr val="bg1"/>
                </a:solidFill>
                <a:latin typeface="+mj-lt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Insert slide title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81249E5-AABD-8142-BC39-532C8060D32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9382205" y="6518382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EA92BB-76EB-974F-86E8-F590BAD13962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2054AA6-D02D-9F43-B9FA-30CBA5FA2EFA}"/>
              </a:ext>
            </a:extLst>
          </p:cNvPr>
          <p:cNvSpPr/>
          <p:nvPr userDrawn="1"/>
        </p:nvSpPr>
        <p:spPr>
          <a:xfrm>
            <a:off x="11338444" y="83598"/>
            <a:ext cx="786961" cy="786961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9245BAD-2246-3340-844F-746A024D6E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1401785" y="140173"/>
            <a:ext cx="670205" cy="673069"/>
          </a:xfrm>
          <a:prstGeom prst="rect">
            <a:avLst/>
          </a:prstGeom>
          <a:ln>
            <a:noFill/>
          </a:ln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45D41AA5-10E5-A949-94DA-E61D69027B96}"/>
              </a:ext>
            </a:extLst>
          </p:cNvPr>
          <p:cNvSpPr/>
          <p:nvPr userDrawn="1"/>
        </p:nvSpPr>
        <p:spPr>
          <a:xfrm flipV="1">
            <a:off x="0" y="947521"/>
            <a:ext cx="1219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62000">
                <a:schemeClr val="bg1"/>
              </a:gs>
              <a:gs pos="76000">
                <a:srgbClr val="FFB49F"/>
              </a:gs>
              <a:gs pos="95000">
                <a:schemeClr val="accent4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A0D15B-093D-014F-BAB3-7F42369C8DBC}"/>
              </a:ext>
            </a:extLst>
          </p:cNvPr>
          <p:cNvSpPr txBox="1"/>
          <p:nvPr userDrawn="1"/>
        </p:nvSpPr>
        <p:spPr>
          <a:xfrm>
            <a:off x="1504950" y="66484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01A6A1-0AD5-4ED7-8B2A-7CE5600368C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019" y="37878"/>
            <a:ext cx="870559" cy="87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975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9CB531-0AC4-4A4D-9CA3-FBA9B8EBF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A5DF06-A946-CF41-8A2B-BC8ABE4EC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18FAC5-3B64-0648-9C3B-C47862A8E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E35C3E-0950-3441-9AFC-1431E06F4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A92BB-76EB-974F-86E8-F590BAD139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9829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7172D-F460-3A41-AB28-7724C8738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61C51E-505E-2146-AA8F-FC28C5645F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336BC7-CD7D-7E48-A94D-953478732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053F3F-B6E5-CC4C-B365-3A1973437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0E4EC0-1031-6D4B-8D94-36E11CCF5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A92BB-76EB-974F-86E8-F590BAD139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0205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89C1C-A47D-8747-B8E1-945C71CC4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E3C89C-81E2-4848-B63B-8E23F68322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D1E06B-D6B3-334E-9254-7529AC9F7C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BFEEFC-3785-A849-9DA9-E5622FFBC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B5F230-9E27-7D4E-91FA-962836D19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F34763-DEE6-9B44-8703-0EA2FF6D4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A92BB-76EB-974F-86E8-F590BAD139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58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77005-A53F-0B47-875C-A54AC5A16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FA8F26-D5FF-F840-BC28-AB30A26337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16360-9CEB-4340-BAD0-DC03DBDAC7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F55AAB-E2D8-2546-A3C0-D2FE7B1825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449911-D5B1-EF4E-87F1-88AAE518E1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4076E3-1B84-ED47-A011-436195630E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425E89-ADDF-6345-9594-A879E94E1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B483A9-8187-C542-84B4-F7DAB9826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A92BB-76EB-974F-86E8-F590BAD139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861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74B99-FE02-D741-9FC8-5BE15DB77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0D6E82-924E-224A-A6BB-8B6BD9E1B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EAA1C2-1909-2341-80BB-9CF8092AF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DA4787-9BC4-6A45-82A1-FDD3730F3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A92BB-76EB-974F-86E8-F590BAD139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605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1F06117-E10F-B542-8ADF-B22C8DDF9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4882D4-918E-B744-9108-BDD88CE98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0AF8A0-CC62-E440-BC05-3DEC3D8A3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A92BB-76EB-974F-86E8-F590BAD139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836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0B9D4-B757-924B-AEA3-397CF8558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A5FB34-C235-AB42-9244-61EE3D0772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0505FC-A470-5F41-8193-6ADDBA9965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CAD1F2-A620-014A-8FD4-74DA03DF9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4B90CF-278A-F848-AA31-8B43DEA3A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0E2E2-E095-9A44-9349-FB9825851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A92BB-76EB-974F-86E8-F590BAD139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7186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CF1114-2E2B-1A49-BFA9-6BEF69127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B92F69-A145-BB45-8DB8-3917C12CB9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554736-D399-DB4A-96EA-2EE83C47D9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38F98D-4828-484A-AE83-3E4DD25C71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D22FE6-444C-FE48-B7B5-8D5627EDB7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A92BB-76EB-974F-86E8-F590BAD139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9380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656E4E3-3F5B-4C9C-9A6A-C772C6FE2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AFM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ED518658-4F3C-4AB3-820A-B74D1274E98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BEA92BB-76EB-974F-86E8-F590BAD13962}" type="slidenum">
              <a:rPr lang="en-GB" smtClean="0"/>
              <a:pPr/>
              <a:t>1</a:t>
            </a:fld>
            <a:endParaRPr lang="en-GB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5D68C9B-5614-DAF5-9806-77565D05DA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378962"/>
              </p:ext>
            </p:extLst>
          </p:nvPr>
        </p:nvGraphicFramePr>
        <p:xfrm>
          <a:off x="2121535" y="2316480"/>
          <a:ext cx="7948930" cy="22250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51280">
                  <a:extLst>
                    <a:ext uri="{9D8B030D-6E8A-4147-A177-3AD203B41FA5}">
                      <a16:colId xmlns:a16="http://schemas.microsoft.com/office/drawing/2014/main" val="2490818388"/>
                    </a:ext>
                  </a:extLst>
                </a:gridCol>
                <a:gridCol w="6597650">
                  <a:extLst>
                    <a:ext uri="{9D8B030D-6E8A-4147-A177-3AD203B41FA5}">
                      <a16:colId xmlns:a16="http://schemas.microsoft.com/office/drawing/2014/main" val="28932357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Sample 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Description (Glass/ITO/PEDOT:PSS/ …)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845231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/>
                        <a:t>Neat 1.2M-Perovskite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8499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/>
                        <a:t>Neat 1.8M-Perovskite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102595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/>
                        <a:t>1.8M-Perovskite / Al</a:t>
                      </a:r>
                      <a:r>
                        <a:rPr lang="en-GB" baseline="-25000" dirty="0"/>
                        <a:t>2</a:t>
                      </a:r>
                      <a:r>
                        <a:rPr lang="en-GB" dirty="0"/>
                        <a:t>O</a:t>
                      </a:r>
                      <a:r>
                        <a:rPr lang="en-GB" baseline="-25000" dirty="0"/>
                        <a:t>3</a:t>
                      </a:r>
                      <a:r>
                        <a:rPr lang="en-GB" dirty="0"/>
                        <a:t> NPs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292698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/>
                        <a:t>1.8M-Perovskite / PCBM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63841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J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/>
                        <a:t>1.8M-Perovskite / Al</a:t>
                      </a:r>
                      <a:r>
                        <a:rPr lang="en-GB" baseline="-25000" dirty="0"/>
                        <a:t>2</a:t>
                      </a:r>
                      <a:r>
                        <a:rPr lang="en-GB" baseline="0" dirty="0"/>
                        <a:t>O</a:t>
                      </a:r>
                      <a:r>
                        <a:rPr lang="en-GB" baseline="-25000" dirty="0"/>
                        <a:t>3</a:t>
                      </a:r>
                      <a:r>
                        <a:rPr lang="en-GB" baseline="0" dirty="0"/>
                        <a:t> NPs / PCBM</a:t>
                      </a:r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90221757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A4F135A7-F923-44A5-2C44-646782951123}"/>
              </a:ext>
            </a:extLst>
          </p:cNvPr>
          <p:cNvSpPr txBox="1">
            <a:spLocks/>
          </p:cNvSpPr>
          <p:nvPr/>
        </p:nvSpPr>
        <p:spPr>
          <a:xfrm>
            <a:off x="86401" y="940421"/>
            <a:ext cx="9095700" cy="6212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pPr algn="l"/>
            <a:r>
              <a:rPr lang="en-GB" dirty="0">
                <a:solidFill>
                  <a:schemeClr val="tx1"/>
                </a:solidFill>
              </a:rPr>
              <a:t>Sample details</a:t>
            </a:r>
          </a:p>
        </p:txBody>
      </p:sp>
    </p:spTree>
    <p:extLst>
      <p:ext uri="{BB962C8B-B14F-4D97-AF65-F5344CB8AC3E}">
        <p14:creationId xmlns:p14="http://schemas.microsoft.com/office/powerpoint/2010/main" val="3319802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A387A-0D0E-FD50-3C6B-CF3E8EEC2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AFM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A7E98-9C0F-ED1C-5BF5-D369EABBAD1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BEA92BB-76EB-974F-86E8-F590BAD13962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63B56E9-02CA-66A8-331B-344D629781B4}"/>
              </a:ext>
            </a:extLst>
          </p:cNvPr>
          <p:cNvSpPr txBox="1">
            <a:spLocks/>
          </p:cNvSpPr>
          <p:nvPr/>
        </p:nvSpPr>
        <p:spPr>
          <a:xfrm>
            <a:off x="86401" y="940421"/>
            <a:ext cx="9095700" cy="6212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pPr algn="l"/>
            <a:r>
              <a:rPr lang="en-GB" dirty="0">
                <a:solidFill>
                  <a:schemeClr val="tx1"/>
                </a:solidFill>
              </a:rPr>
              <a:t>Sample B: Neat 1.2M-PVSK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6F72ECF3-8BBF-CD2A-36DB-2A92C6E2EA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0" y="1561654"/>
            <a:ext cx="4153053" cy="2700000"/>
          </a:xfrm>
          <a:prstGeom prst="rect">
            <a:avLst/>
          </a:prstGeom>
        </p:spPr>
      </p:pic>
      <p:pic>
        <p:nvPicPr>
          <p:cNvPr id="7" name="Picture 6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4A0B3550-FE6D-5918-98D5-0B9557735C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00" y="1561653"/>
            <a:ext cx="5746789" cy="2700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2EC8FD1-9BC9-13E6-7DC0-3D5E197CF7AE}"/>
              </a:ext>
            </a:extLst>
          </p:cNvPr>
          <p:cNvGrpSpPr/>
          <p:nvPr/>
        </p:nvGrpSpPr>
        <p:grpSpPr>
          <a:xfrm>
            <a:off x="8532000" y="3866678"/>
            <a:ext cx="3313771" cy="2827567"/>
            <a:chOff x="8532000" y="3240000"/>
            <a:chExt cx="3313771" cy="2827567"/>
          </a:xfrm>
        </p:grpSpPr>
        <p:pic>
          <p:nvPicPr>
            <p:cNvPr id="9" name="Picture 8" descr="A screenshot of a computer&#10;&#10;Description automatically generated with low confidence">
              <a:extLst>
                <a:ext uri="{FF2B5EF4-FFF2-40B4-BE49-F238E27FC236}">
                  <a16:creationId xmlns:a16="http://schemas.microsoft.com/office/drawing/2014/main" id="{245F09AE-1B58-D744-7D72-5662D41D1A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32000" y="3240000"/>
              <a:ext cx="3313771" cy="2827567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9485DEF-49DF-F493-15E6-E7554798DB26}"/>
                </a:ext>
              </a:extLst>
            </p:cNvPr>
            <p:cNvCxnSpPr/>
            <p:nvPr/>
          </p:nvCxnSpPr>
          <p:spPr>
            <a:xfrm>
              <a:off x="10697212" y="5562600"/>
              <a:ext cx="1080000" cy="0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05C112F-6A6E-AF96-4278-82178F441A10}"/>
                </a:ext>
              </a:extLst>
            </p:cNvPr>
            <p:cNvSpPr txBox="1"/>
            <p:nvPr/>
          </p:nvSpPr>
          <p:spPr>
            <a:xfrm>
              <a:off x="10810652" y="5254823"/>
              <a:ext cx="79701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>
                  <a:solidFill>
                    <a:schemeClr val="bg1"/>
                  </a:solidFill>
                </a:rPr>
                <a:t>500 </a:t>
              </a:r>
              <a:r>
                <a:rPr lang="en-GB" sz="1400" b="1" dirty="0">
                  <a:solidFill>
                    <a:schemeClr val="bg1"/>
                  </a:solidFill>
                  <a:latin typeface="Symbol" panose="05050102010706020507" pitchFamily="18" charset="2"/>
                </a:rPr>
                <a:t>m</a:t>
              </a:r>
              <a:r>
                <a:rPr lang="en-GB" sz="1400" b="1" dirty="0">
                  <a:solidFill>
                    <a:schemeClr val="bg1"/>
                  </a:solidFill>
                </a:rPr>
                <a:t>m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0C749F0-B89A-EAA0-7B53-4AF67ABBD069}"/>
                </a:ext>
              </a:extLst>
            </p:cNvPr>
            <p:cNvSpPr txBox="1"/>
            <p:nvPr/>
          </p:nvSpPr>
          <p:spPr>
            <a:xfrm>
              <a:off x="8544188" y="3275111"/>
              <a:ext cx="19447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>
                  <a:solidFill>
                    <a:schemeClr val="bg1"/>
                  </a:solidFill>
                </a:rPr>
                <a:t>Optical image of ROI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7BEF5716-0B1B-1F8C-0B08-6ED3F9EBCBE7}"/>
              </a:ext>
            </a:extLst>
          </p:cNvPr>
          <p:cNvSpPr txBox="1"/>
          <p:nvPr/>
        </p:nvSpPr>
        <p:spPr>
          <a:xfrm>
            <a:off x="352830" y="4485375"/>
            <a:ext cx="4709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Est. RMS surface roughness (</a:t>
            </a:r>
            <a:r>
              <a:rPr lang="en-GB" b="1" dirty="0" err="1"/>
              <a:t>S</a:t>
            </a:r>
            <a:r>
              <a:rPr lang="en-GB" b="1" baseline="-25000" dirty="0" err="1"/>
              <a:t>q</a:t>
            </a:r>
            <a:r>
              <a:rPr lang="en-GB" dirty="0"/>
              <a:t>) ~ </a:t>
            </a:r>
            <a:r>
              <a:rPr lang="en-GB" b="1" dirty="0">
                <a:solidFill>
                  <a:srgbClr val="FF0000"/>
                </a:solidFill>
                <a:highlight>
                  <a:srgbClr val="FFFF00"/>
                </a:highlight>
              </a:rPr>
              <a:t>27.5 nm</a:t>
            </a:r>
          </a:p>
        </p:txBody>
      </p:sp>
    </p:spTree>
    <p:extLst>
      <p:ext uri="{BB962C8B-B14F-4D97-AF65-F5344CB8AC3E}">
        <p14:creationId xmlns:p14="http://schemas.microsoft.com/office/powerpoint/2010/main" val="2540111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AE074-864A-6797-3D56-25B23A0B8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AFM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93384C-3217-26DB-957E-5EBC1E4FD54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BEA92BB-76EB-974F-86E8-F590BAD13962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675210-C454-2D1D-5BCA-2B729180BA96}"/>
              </a:ext>
            </a:extLst>
          </p:cNvPr>
          <p:cNvSpPr txBox="1">
            <a:spLocks/>
          </p:cNvSpPr>
          <p:nvPr/>
        </p:nvSpPr>
        <p:spPr>
          <a:xfrm>
            <a:off x="86401" y="940421"/>
            <a:ext cx="9095700" cy="6212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pPr algn="l"/>
            <a:r>
              <a:rPr lang="en-GB" dirty="0">
                <a:solidFill>
                  <a:schemeClr val="tx1"/>
                </a:solidFill>
              </a:rPr>
              <a:t>Sample D: Neat 1.8M-PVSK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2187FD6F-67DB-993D-CF95-5437B6ACF5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0" y="1561653"/>
            <a:ext cx="4153053" cy="2700000"/>
          </a:xfrm>
          <a:prstGeom prst="rect">
            <a:avLst/>
          </a:prstGeom>
        </p:spPr>
      </p:pic>
      <p:pic>
        <p:nvPicPr>
          <p:cNvPr id="7" name="Picture 6" descr="A screenshot of a video game&#10;&#10;Description automatically generated">
            <a:extLst>
              <a:ext uri="{FF2B5EF4-FFF2-40B4-BE49-F238E27FC236}">
                <a16:creationId xmlns:a16="http://schemas.microsoft.com/office/drawing/2014/main" id="{60F4634A-7315-0FB0-B687-5ED0ED651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00" y="1564203"/>
            <a:ext cx="5841589" cy="2700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ADDB54D-0E21-8960-589A-E410F3C1F000}"/>
              </a:ext>
            </a:extLst>
          </p:cNvPr>
          <p:cNvGrpSpPr/>
          <p:nvPr/>
        </p:nvGrpSpPr>
        <p:grpSpPr>
          <a:xfrm>
            <a:off x="8532000" y="3868203"/>
            <a:ext cx="3308488" cy="2826000"/>
            <a:chOff x="8532000" y="3240000"/>
            <a:chExt cx="3308488" cy="2826000"/>
          </a:xfrm>
        </p:grpSpPr>
        <p:pic>
          <p:nvPicPr>
            <p:cNvPr id="9" name="Picture 8" descr="Graphical user interface&#10;&#10;Description automatically generated with low confidence">
              <a:extLst>
                <a:ext uri="{FF2B5EF4-FFF2-40B4-BE49-F238E27FC236}">
                  <a16:creationId xmlns:a16="http://schemas.microsoft.com/office/drawing/2014/main" id="{A702C0B8-ABDC-1269-BC12-8E4DFD688E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32000" y="3240000"/>
              <a:ext cx="3308488" cy="2826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AA14004-47E3-371D-44A2-A6B5EED328E3}"/>
                </a:ext>
              </a:extLst>
            </p:cNvPr>
            <p:cNvCxnSpPr/>
            <p:nvPr/>
          </p:nvCxnSpPr>
          <p:spPr>
            <a:xfrm>
              <a:off x="10697212" y="5562600"/>
              <a:ext cx="1080000" cy="0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B32B6C8-87BB-7C81-142C-CE4728CD264B}"/>
                </a:ext>
              </a:extLst>
            </p:cNvPr>
            <p:cNvSpPr txBox="1"/>
            <p:nvPr/>
          </p:nvSpPr>
          <p:spPr>
            <a:xfrm>
              <a:off x="10810652" y="5254823"/>
              <a:ext cx="79701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>
                  <a:solidFill>
                    <a:schemeClr val="bg1"/>
                  </a:solidFill>
                </a:rPr>
                <a:t>500 </a:t>
              </a:r>
              <a:r>
                <a:rPr lang="en-GB" sz="1400" b="1" dirty="0">
                  <a:solidFill>
                    <a:schemeClr val="bg1"/>
                  </a:solidFill>
                  <a:latin typeface="Symbol" panose="05050102010706020507" pitchFamily="18" charset="2"/>
                </a:rPr>
                <a:t>m</a:t>
              </a:r>
              <a:r>
                <a:rPr lang="en-GB" sz="1400" b="1" dirty="0">
                  <a:solidFill>
                    <a:schemeClr val="bg1"/>
                  </a:solidFill>
                </a:rPr>
                <a:t>m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1660E3D-F3DC-D048-C13B-D3C22CA277ED}"/>
                </a:ext>
              </a:extLst>
            </p:cNvPr>
            <p:cNvSpPr txBox="1"/>
            <p:nvPr/>
          </p:nvSpPr>
          <p:spPr>
            <a:xfrm>
              <a:off x="8544188" y="3275111"/>
              <a:ext cx="19447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>
                  <a:solidFill>
                    <a:schemeClr val="bg1"/>
                  </a:solidFill>
                </a:rPr>
                <a:t>Optical image of ROI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5A52056-54E0-492D-CA8E-7C14D8A64080}"/>
              </a:ext>
            </a:extLst>
          </p:cNvPr>
          <p:cNvSpPr txBox="1"/>
          <p:nvPr/>
        </p:nvSpPr>
        <p:spPr>
          <a:xfrm>
            <a:off x="444201" y="4486900"/>
            <a:ext cx="4709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Est. RMS surface roughness (</a:t>
            </a:r>
            <a:r>
              <a:rPr lang="en-GB" b="1" dirty="0" err="1"/>
              <a:t>S</a:t>
            </a:r>
            <a:r>
              <a:rPr lang="en-GB" b="1" baseline="-25000" dirty="0" err="1"/>
              <a:t>q</a:t>
            </a:r>
            <a:r>
              <a:rPr lang="en-GB" dirty="0"/>
              <a:t>) ~ </a:t>
            </a:r>
            <a:r>
              <a:rPr lang="en-GB" sz="1800" b="1" u="none" strike="noStrike" dirty="0">
                <a:solidFill>
                  <a:srgbClr val="FF0000"/>
                </a:solidFill>
                <a:effectLst/>
                <a:highlight>
                  <a:srgbClr val="FFFF00"/>
                </a:highlight>
              </a:rPr>
              <a:t>42.8</a:t>
            </a:r>
            <a:r>
              <a:rPr lang="en-GB" b="1" dirty="0">
                <a:solidFill>
                  <a:srgbClr val="FF0000"/>
                </a:solidFill>
                <a:highlight>
                  <a:srgbClr val="FFFF00"/>
                </a:highlight>
              </a:rPr>
              <a:t> nm</a:t>
            </a:r>
          </a:p>
        </p:txBody>
      </p:sp>
    </p:spTree>
    <p:extLst>
      <p:ext uri="{BB962C8B-B14F-4D97-AF65-F5344CB8AC3E}">
        <p14:creationId xmlns:p14="http://schemas.microsoft.com/office/powerpoint/2010/main" val="1915324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2CB29-7D8F-AB4D-81A5-C4C5FC7CA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AFM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2063021-C8C4-366D-8388-5ACCF2C1540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BEA92BB-76EB-974F-86E8-F590BAD13962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C2D700-A465-F992-8275-2E3DDFF95058}"/>
              </a:ext>
            </a:extLst>
          </p:cNvPr>
          <p:cNvSpPr txBox="1">
            <a:spLocks/>
          </p:cNvSpPr>
          <p:nvPr/>
        </p:nvSpPr>
        <p:spPr>
          <a:xfrm>
            <a:off x="86401" y="940421"/>
            <a:ext cx="9095700" cy="6212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pPr algn="l"/>
            <a:r>
              <a:rPr lang="en-GB" dirty="0">
                <a:solidFill>
                  <a:schemeClr val="tx1"/>
                </a:solidFill>
              </a:rPr>
              <a:t>Sample E: 1.8M-PVSK / Al</a:t>
            </a:r>
            <a:r>
              <a:rPr lang="en-GB" baseline="-25000" dirty="0">
                <a:solidFill>
                  <a:schemeClr val="tx1"/>
                </a:solidFill>
              </a:rPr>
              <a:t>2</a:t>
            </a:r>
            <a:r>
              <a:rPr lang="en-GB" dirty="0">
                <a:solidFill>
                  <a:schemeClr val="tx1"/>
                </a:solidFill>
              </a:rPr>
              <a:t>O</a:t>
            </a:r>
            <a:r>
              <a:rPr lang="en-GB" baseline="-25000" dirty="0">
                <a:solidFill>
                  <a:schemeClr val="tx1"/>
                </a:solidFill>
              </a:rPr>
              <a:t>3</a:t>
            </a:r>
            <a:r>
              <a:rPr lang="en-GB" dirty="0">
                <a:solidFill>
                  <a:schemeClr val="tx1"/>
                </a:solidFill>
              </a:rPr>
              <a:t> NPs</a:t>
            </a:r>
          </a:p>
        </p:txBody>
      </p:sp>
      <p:pic>
        <p:nvPicPr>
          <p:cNvPr id="7" name="Picture 6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B249A1D8-1F3D-675B-D2E9-FD48912819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0" y="1561653"/>
            <a:ext cx="3876182" cy="2520000"/>
          </a:xfrm>
          <a:prstGeom prst="rect">
            <a:avLst/>
          </a:prstGeom>
        </p:spPr>
      </p:pic>
      <p:pic>
        <p:nvPicPr>
          <p:cNvPr id="9" name="Picture 8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4C712F32-0E9E-7D26-6FF3-9443C4B048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909" y="1561653"/>
            <a:ext cx="3876182" cy="2520000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467D0358-AFC5-E4AC-F594-1F198D299A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418" y="1573716"/>
            <a:ext cx="3876182" cy="2520000"/>
          </a:xfrm>
          <a:prstGeom prst="rect">
            <a:avLst/>
          </a:prstGeom>
        </p:spPr>
      </p:pic>
      <p:pic>
        <p:nvPicPr>
          <p:cNvPr id="13" name="Picture 12" descr="A picture containing diagram&#10;&#10;Description automatically generated">
            <a:extLst>
              <a:ext uri="{FF2B5EF4-FFF2-40B4-BE49-F238E27FC236}">
                <a16:creationId xmlns:a16="http://schemas.microsoft.com/office/drawing/2014/main" id="{0F414D88-1EB9-DC21-E38C-CA02B27C03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6" y="4533453"/>
            <a:ext cx="3714545" cy="1800000"/>
          </a:xfrm>
          <a:prstGeom prst="rect">
            <a:avLst/>
          </a:prstGeom>
        </p:spPr>
      </p:pic>
      <p:pic>
        <p:nvPicPr>
          <p:cNvPr id="15" name="Picture 14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EAB12ADE-B906-55EA-0602-12585A9602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787" y="4533453"/>
            <a:ext cx="3722172" cy="1800000"/>
          </a:xfrm>
          <a:prstGeom prst="rect">
            <a:avLst/>
          </a:prstGeom>
        </p:spPr>
      </p:pic>
      <p:pic>
        <p:nvPicPr>
          <p:cNvPr id="17" name="Picture 16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77A02E52-DF04-48CD-72F0-6BB7F90190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375" y="4533453"/>
            <a:ext cx="3819718" cy="18000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45F40BB-4780-B401-E23C-D36D0CB2BB8F}"/>
              </a:ext>
            </a:extLst>
          </p:cNvPr>
          <p:cNvSpPr txBox="1"/>
          <p:nvPr/>
        </p:nvSpPr>
        <p:spPr>
          <a:xfrm>
            <a:off x="7527573" y="4133367"/>
            <a:ext cx="4838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Est. RMS surface roughness (</a:t>
            </a:r>
            <a:r>
              <a:rPr lang="en-GB" b="1" dirty="0" err="1"/>
              <a:t>S</a:t>
            </a:r>
            <a:r>
              <a:rPr lang="en-GB" b="1" baseline="-25000" dirty="0" err="1"/>
              <a:t>q</a:t>
            </a:r>
            <a:r>
              <a:rPr lang="en-GB" dirty="0"/>
              <a:t>) ~ </a:t>
            </a:r>
            <a:r>
              <a:rPr lang="en-GB" sz="1800" b="1" u="none" strike="noStrike" dirty="0">
                <a:solidFill>
                  <a:srgbClr val="FF0000"/>
                </a:solidFill>
                <a:effectLst/>
                <a:highlight>
                  <a:srgbClr val="FFFF00"/>
                </a:highlight>
              </a:rPr>
              <a:t>37.2</a:t>
            </a:r>
            <a:r>
              <a:rPr lang="en-GB" b="1" dirty="0">
                <a:solidFill>
                  <a:srgbClr val="FF0000"/>
                </a:solidFill>
                <a:highlight>
                  <a:srgbClr val="FFFF00"/>
                </a:highlight>
              </a:rPr>
              <a:t> nm</a:t>
            </a:r>
          </a:p>
        </p:txBody>
      </p:sp>
    </p:spTree>
    <p:extLst>
      <p:ext uri="{BB962C8B-B14F-4D97-AF65-F5344CB8AC3E}">
        <p14:creationId xmlns:p14="http://schemas.microsoft.com/office/powerpoint/2010/main" val="3750755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E4E16-6CBE-D7C5-0AFF-152D37B47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AFM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B74979-ED02-911E-3754-25F83D33C31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BEA92BB-76EB-974F-86E8-F590BAD13962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FB822C-2E2D-F7AE-EE3B-DEB03D750404}"/>
              </a:ext>
            </a:extLst>
          </p:cNvPr>
          <p:cNvSpPr txBox="1">
            <a:spLocks/>
          </p:cNvSpPr>
          <p:nvPr/>
        </p:nvSpPr>
        <p:spPr>
          <a:xfrm>
            <a:off x="86401" y="940421"/>
            <a:ext cx="9095700" cy="6212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pPr algn="l"/>
            <a:r>
              <a:rPr lang="en-GB" dirty="0">
                <a:solidFill>
                  <a:schemeClr val="tx1"/>
                </a:solidFill>
              </a:rPr>
              <a:t>Sample G: 1.8M-PVSK / PCBM</a:t>
            </a:r>
          </a:p>
        </p:txBody>
      </p:sp>
      <p:pic>
        <p:nvPicPr>
          <p:cNvPr id="6" name="Picture 5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58F8952F-8501-94FC-9FD6-CECDE583BE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0" y="1561653"/>
            <a:ext cx="4153053" cy="2700000"/>
          </a:xfrm>
          <a:prstGeom prst="rect">
            <a:avLst/>
          </a:prstGeom>
        </p:spPr>
      </p:pic>
      <p:pic>
        <p:nvPicPr>
          <p:cNvPr id="7" name="Picture 6" descr="A screenshot of a video game&#10;&#10;Description automatically generated">
            <a:extLst>
              <a:ext uri="{FF2B5EF4-FFF2-40B4-BE49-F238E27FC236}">
                <a16:creationId xmlns:a16="http://schemas.microsoft.com/office/drawing/2014/main" id="{A326720D-2AB7-92AE-505B-68CB500687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00" y="1564203"/>
            <a:ext cx="5546606" cy="2700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F2B3563-1D55-7730-9A2C-53E0197ACB19}"/>
              </a:ext>
            </a:extLst>
          </p:cNvPr>
          <p:cNvGrpSpPr/>
          <p:nvPr/>
        </p:nvGrpSpPr>
        <p:grpSpPr>
          <a:xfrm>
            <a:off x="8532000" y="3868203"/>
            <a:ext cx="3312527" cy="2826000"/>
            <a:chOff x="8532000" y="3240000"/>
            <a:chExt cx="3312527" cy="2826000"/>
          </a:xfrm>
        </p:grpSpPr>
        <p:pic>
          <p:nvPicPr>
            <p:cNvPr id="9" name="Picture 8" descr="A picture containing schematic&#10;&#10;Description automatically generated">
              <a:extLst>
                <a:ext uri="{FF2B5EF4-FFF2-40B4-BE49-F238E27FC236}">
                  <a16:creationId xmlns:a16="http://schemas.microsoft.com/office/drawing/2014/main" id="{082ABADD-D151-B576-C297-FDF9AC6C83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32000" y="3240000"/>
              <a:ext cx="3312527" cy="2826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D17574B-5F3C-4A09-503B-12ED2DA86E34}"/>
                </a:ext>
              </a:extLst>
            </p:cNvPr>
            <p:cNvCxnSpPr/>
            <p:nvPr/>
          </p:nvCxnSpPr>
          <p:spPr>
            <a:xfrm>
              <a:off x="10697212" y="5562600"/>
              <a:ext cx="1080000" cy="0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1F4EFE4-41A6-F441-7DC6-0A7E5717E7E9}"/>
                </a:ext>
              </a:extLst>
            </p:cNvPr>
            <p:cNvSpPr txBox="1"/>
            <p:nvPr/>
          </p:nvSpPr>
          <p:spPr>
            <a:xfrm>
              <a:off x="10810652" y="5254823"/>
              <a:ext cx="79701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>
                  <a:solidFill>
                    <a:schemeClr val="bg1"/>
                  </a:solidFill>
                </a:rPr>
                <a:t>500 </a:t>
              </a:r>
              <a:r>
                <a:rPr lang="en-GB" sz="1400" b="1" dirty="0">
                  <a:solidFill>
                    <a:schemeClr val="bg1"/>
                  </a:solidFill>
                  <a:latin typeface="Symbol" panose="05050102010706020507" pitchFamily="18" charset="2"/>
                </a:rPr>
                <a:t>m</a:t>
              </a:r>
              <a:r>
                <a:rPr lang="en-GB" sz="1400" b="1" dirty="0">
                  <a:solidFill>
                    <a:schemeClr val="bg1"/>
                  </a:solidFill>
                </a:rPr>
                <a:t>m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74E1544-6DE9-20DD-E8E5-1E5DDEBA0EA1}"/>
                </a:ext>
              </a:extLst>
            </p:cNvPr>
            <p:cNvSpPr txBox="1"/>
            <p:nvPr/>
          </p:nvSpPr>
          <p:spPr>
            <a:xfrm>
              <a:off x="8544188" y="3275111"/>
              <a:ext cx="19447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>
                  <a:solidFill>
                    <a:schemeClr val="bg1"/>
                  </a:solidFill>
                </a:rPr>
                <a:t>Optical image of ROI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C7ACC652-9BA5-C6A1-A3A3-E9D25B76738B}"/>
              </a:ext>
            </a:extLst>
          </p:cNvPr>
          <p:cNvSpPr txBox="1"/>
          <p:nvPr/>
        </p:nvSpPr>
        <p:spPr>
          <a:xfrm>
            <a:off x="333210" y="4486900"/>
            <a:ext cx="4709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Est. RMS surface roughness (</a:t>
            </a:r>
            <a:r>
              <a:rPr lang="en-GB" b="1" dirty="0" err="1"/>
              <a:t>S</a:t>
            </a:r>
            <a:r>
              <a:rPr lang="en-GB" b="1" baseline="-25000" dirty="0" err="1"/>
              <a:t>q</a:t>
            </a:r>
            <a:r>
              <a:rPr lang="en-GB" dirty="0"/>
              <a:t>) ~ </a:t>
            </a:r>
            <a:r>
              <a:rPr lang="en-GB" sz="1800" b="1" u="none" strike="noStrike" dirty="0">
                <a:solidFill>
                  <a:srgbClr val="FF0000"/>
                </a:solidFill>
                <a:effectLst/>
                <a:highlight>
                  <a:srgbClr val="FFFF00"/>
                </a:highlight>
              </a:rPr>
              <a:t>16.8</a:t>
            </a:r>
            <a:r>
              <a:rPr lang="en-GB" b="1" dirty="0">
                <a:solidFill>
                  <a:srgbClr val="FF0000"/>
                </a:solidFill>
                <a:highlight>
                  <a:srgbClr val="FFFF00"/>
                </a:highlight>
              </a:rPr>
              <a:t> nm</a:t>
            </a:r>
          </a:p>
        </p:txBody>
      </p:sp>
    </p:spTree>
    <p:extLst>
      <p:ext uri="{BB962C8B-B14F-4D97-AF65-F5344CB8AC3E}">
        <p14:creationId xmlns:p14="http://schemas.microsoft.com/office/powerpoint/2010/main" val="463951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F0345-133C-1D9F-34D9-2B761253B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AFM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E89BCE-B2EB-FAA3-6E57-53C8BC403C2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BEA92BB-76EB-974F-86E8-F590BAD13962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1B0C34-9B49-38FF-F192-9B40704578EC}"/>
              </a:ext>
            </a:extLst>
          </p:cNvPr>
          <p:cNvSpPr txBox="1">
            <a:spLocks/>
          </p:cNvSpPr>
          <p:nvPr/>
        </p:nvSpPr>
        <p:spPr>
          <a:xfrm>
            <a:off x="86401" y="940421"/>
            <a:ext cx="9095700" cy="6212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pPr algn="l"/>
            <a:r>
              <a:rPr lang="en-GB" sz="3200" dirty="0">
                <a:solidFill>
                  <a:schemeClr val="tx1"/>
                </a:solidFill>
              </a:rPr>
              <a:t>Sample J: 1.8M-PVSK / Al</a:t>
            </a:r>
            <a:r>
              <a:rPr lang="en-GB" sz="3200" baseline="-25000" dirty="0">
                <a:solidFill>
                  <a:schemeClr val="tx1"/>
                </a:solidFill>
              </a:rPr>
              <a:t>2</a:t>
            </a:r>
            <a:r>
              <a:rPr lang="en-GB" sz="3200" dirty="0">
                <a:solidFill>
                  <a:schemeClr val="tx1"/>
                </a:solidFill>
              </a:rPr>
              <a:t>O</a:t>
            </a:r>
            <a:r>
              <a:rPr lang="en-GB" sz="3200" baseline="-25000" dirty="0">
                <a:solidFill>
                  <a:schemeClr val="tx1"/>
                </a:solidFill>
              </a:rPr>
              <a:t>3</a:t>
            </a:r>
            <a:r>
              <a:rPr lang="en-GB" sz="3200" dirty="0">
                <a:solidFill>
                  <a:schemeClr val="tx1"/>
                </a:solidFill>
              </a:rPr>
              <a:t> NPs / PCBM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BE2A7487-7329-0DC8-0E95-41B38B59AF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1" y="1580679"/>
            <a:ext cx="3876183" cy="2520000"/>
          </a:xfrm>
          <a:prstGeom prst="rect">
            <a:avLst/>
          </a:prstGeom>
        </p:spPr>
      </p:pic>
      <p:pic>
        <p:nvPicPr>
          <p:cNvPr id="7" name="Picture 6" descr="A picture containing diagram&#10;&#10;Description automatically generated">
            <a:extLst>
              <a:ext uri="{FF2B5EF4-FFF2-40B4-BE49-F238E27FC236}">
                <a16:creationId xmlns:a16="http://schemas.microsoft.com/office/drawing/2014/main" id="{883616AD-EF89-E07F-9EC5-9C6DF330D6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0" y="4597203"/>
            <a:ext cx="4437819" cy="2160000"/>
          </a:xfrm>
          <a:prstGeom prst="rect">
            <a:avLst/>
          </a:prstGeom>
        </p:spPr>
      </p:pic>
      <p:pic>
        <p:nvPicPr>
          <p:cNvPr id="8" name="Picture 7" descr="A picture containing text, clouds&#10;&#10;Description automatically generated">
            <a:extLst>
              <a:ext uri="{FF2B5EF4-FFF2-40B4-BE49-F238E27FC236}">
                <a16:creationId xmlns:a16="http://schemas.microsoft.com/office/drawing/2014/main" id="{8D570612-2DF7-2E69-6074-9ABEDD1143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1" y="1581166"/>
            <a:ext cx="3876183" cy="2520000"/>
          </a:xfrm>
          <a:prstGeom prst="rect">
            <a:avLst/>
          </a:prstGeom>
        </p:spPr>
      </p:pic>
      <p:pic>
        <p:nvPicPr>
          <p:cNvPr id="9" name="Picture 8" descr="A picture containing shape&#10;&#10;Description automatically generated">
            <a:extLst>
              <a:ext uri="{FF2B5EF4-FFF2-40B4-BE49-F238E27FC236}">
                <a16:creationId xmlns:a16="http://schemas.microsoft.com/office/drawing/2014/main" id="{6FEF4665-1592-A103-CA8B-4D8C1DFE38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219" y="4596716"/>
            <a:ext cx="4647583" cy="21600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B0DBE95-7F53-783A-BC6E-DEE8CD49024A}"/>
              </a:ext>
            </a:extLst>
          </p:cNvPr>
          <p:cNvGrpSpPr/>
          <p:nvPr/>
        </p:nvGrpSpPr>
        <p:grpSpPr>
          <a:xfrm>
            <a:off x="8706113" y="1561653"/>
            <a:ext cx="3315979" cy="2826000"/>
            <a:chOff x="8706113" y="926487"/>
            <a:chExt cx="3315979" cy="2826000"/>
          </a:xfrm>
        </p:grpSpPr>
        <p:pic>
          <p:nvPicPr>
            <p:cNvPr id="11" name="Picture 10" descr="A screenshot of a computer&#10;&#10;Description automatically generated with low confidence">
              <a:extLst>
                <a:ext uri="{FF2B5EF4-FFF2-40B4-BE49-F238E27FC236}">
                  <a16:creationId xmlns:a16="http://schemas.microsoft.com/office/drawing/2014/main" id="{1C4553AF-6FF0-431F-29B4-E99891639C8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6113" y="926487"/>
              <a:ext cx="3315979" cy="2826000"/>
            </a:xfrm>
            <a:prstGeom prst="rect">
              <a:avLst/>
            </a:prstGeom>
          </p:spPr>
        </p:pic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9D17804-FB92-FDB9-E39F-9FFF93EB2D99}"/>
                </a:ext>
              </a:extLst>
            </p:cNvPr>
            <p:cNvCxnSpPr/>
            <p:nvPr/>
          </p:nvCxnSpPr>
          <p:spPr>
            <a:xfrm>
              <a:off x="10859137" y="3267075"/>
              <a:ext cx="1080000" cy="0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11C9CD2-4B60-BBF8-A9AC-A7FD6FB6424C}"/>
                </a:ext>
              </a:extLst>
            </p:cNvPr>
            <p:cNvSpPr txBox="1"/>
            <p:nvPr/>
          </p:nvSpPr>
          <p:spPr>
            <a:xfrm>
              <a:off x="10972577" y="2959298"/>
              <a:ext cx="79701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>
                  <a:solidFill>
                    <a:schemeClr val="bg1"/>
                  </a:solidFill>
                </a:rPr>
                <a:t>500 </a:t>
              </a:r>
              <a:r>
                <a:rPr lang="en-GB" sz="1400" b="1" dirty="0">
                  <a:solidFill>
                    <a:schemeClr val="bg1"/>
                  </a:solidFill>
                  <a:latin typeface="Symbol" panose="05050102010706020507" pitchFamily="18" charset="2"/>
                </a:rPr>
                <a:t>m</a:t>
              </a:r>
              <a:r>
                <a:rPr lang="en-GB" sz="1400" b="1" dirty="0">
                  <a:solidFill>
                    <a:schemeClr val="bg1"/>
                  </a:solidFill>
                </a:rPr>
                <a:t>m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F10CE17-7779-D128-103D-03DF413462F0}"/>
                </a:ext>
              </a:extLst>
            </p:cNvPr>
            <p:cNvSpPr txBox="1"/>
            <p:nvPr/>
          </p:nvSpPr>
          <p:spPr>
            <a:xfrm>
              <a:off x="8706113" y="979586"/>
              <a:ext cx="19447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>
                  <a:solidFill>
                    <a:schemeClr val="bg1"/>
                  </a:solidFill>
                </a:rPr>
                <a:t>Optical image of ROI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A51835C-21EA-908A-BBBA-1F801EB19156}"/>
              </a:ext>
            </a:extLst>
          </p:cNvPr>
          <p:cNvSpPr txBox="1"/>
          <p:nvPr/>
        </p:nvSpPr>
        <p:spPr>
          <a:xfrm>
            <a:off x="3964616" y="4163788"/>
            <a:ext cx="4709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Est. RMS surface roughness (</a:t>
            </a:r>
            <a:r>
              <a:rPr lang="en-GB" b="1" dirty="0" err="1"/>
              <a:t>S</a:t>
            </a:r>
            <a:r>
              <a:rPr lang="en-GB" b="1" baseline="-25000" dirty="0" err="1"/>
              <a:t>q</a:t>
            </a:r>
            <a:r>
              <a:rPr lang="en-GB" dirty="0"/>
              <a:t>) ~ </a:t>
            </a:r>
            <a:r>
              <a:rPr lang="en-GB" sz="1800" b="1" u="none" strike="noStrike" dirty="0">
                <a:solidFill>
                  <a:srgbClr val="FF0000"/>
                </a:solidFill>
                <a:effectLst/>
                <a:highlight>
                  <a:srgbClr val="FFFF00"/>
                </a:highlight>
              </a:rPr>
              <a:t>32.0</a:t>
            </a:r>
            <a:r>
              <a:rPr lang="en-GB" b="1" dirty="0">
                <a:solidFill>
                  <a:srgbClr val="FF0000"/>
                </a:solidFill>
                <a:highlight>
                  <a:srgbClr val="FFFF00"/>
                </a:highlight>
              </a:rPr>
              <a:t> nm</a:t>
            </a:r>
          </a:p>
        </p:txBody>
      </p:sp>
    </p:spTree>
    <p:extLst>
      <p:ext uri="{BB962C8B-B14F-4D97-AF65-F5344CB8AC3E}">
        <p14:creationId xmlns:p14="http://schemas.microsoft.com/office/powerpoint/2010/main" val="8841659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85D44-8A1B-42FE-67EE-68DA0FB8F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AFM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B56F2F-F453-C104-949D-BC0D03E2F45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BEA92BB-76EB-974F-86E8-F590BAD13962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495F203-FD58-04F3-9EEA-87C3E9032D2E}"/>
              </a:ext>
            </a:extLst>
          </p:cNvPr>
          <p:cNvSpPr txBox="1">
            <a:spLocks/>
          </p:cNvSpPr>
          <p:nvPr/>
        </p:nvSpPr>
        <p:spPr>
          <a:xfrm>
            <a:off x="86401" y="940421"/>
            <a:ext cx="9095700" cy="6212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pPr algn="l"/>
            <a:r>
              <a:rPr lang="en-GB" sz="3200" dirty="0">
                <a:solidFill>
                  <a:schemeClr val="tx1"/>
                </a:solidFill>
              </a:rPr>
              <a:t>Surface roughness estimates</a:t>
            </a:r>
            <a:endParaRPr lang="en-GB" dirty="0">
              <a:solidFill>
                <a:schemeClr val="tx1"/>
              </a:solidFill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914DCCD-53CB-40A5-4ACB-D697552CB2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717577"/>
              </p:ext>
            </p:extLst>
          </p:nvPr>
        </p:nvGraphicFramePr>
        <p:xfrm>
          <a:off x="1314449" y="1777944"/>
          <a:ext cx="9286875" cy="449602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3613708">
                  <a:extLst>
                    <a:ext uri="{9D8B030D-6E8A-4147-A177-3AD203B41FA5}">
                      <a16:colId xmlns:a16="http://schemas.microsoft.com/office/drawing/2014/main" val="599133231"/>
                    </a:ext>
                  </a:extLst>
                </a:gridCol>
                <a:gridCol w="1350283">
                  <a:extLst>
                    <a:ext uri="{9D8B030D-6E8A-4147-A177-3AD203B41FA5}">
                      <a16:colId xmlns:a16="http://schemas.microsoft.com/office/drawing/2014/main" val="256521175"/>
                    </a:ext>
                  </a:extLst>
                </a:gridCol>
                <a:gridCol w="1389185">
                  <a:extLst>
                    <a:ext uri="{9D8B030D-6E8A-4147-A177-3AD203B41FA5}">
                      <a16:colId xmlns:a16="http://schemas.microsoft.com/office/drawing/2014/main" val="708532984"/>
                    </a:ext>
                  </a:extLst>
                </a:gridCol>
                <a:gridCol w="1136525">
                  <a:extLst>
                    <a:ext uri="{9D8B030D-6E8A-4147-A177-3AD203B41FA5}">
                      <a16:colId xmlns:a16="http://schemas.microsoft.com/office/drawing/2014/main" val="232442772"/>
                    </a:ext>
                  </a:extLst>
                </a:gridCol>
                <a:gridCol w="1019998">
                  <a:extLst>
                    <a:ext uri="{9D8B030D-6E8A-4147-A177-3AD203B41FA5}">
                      <a16:colId xmlns:a16="http://schemas.microsoft.com/office/drawing/2014/main" val="1205371176"/>
                    </a:ext>
                  </a:extLst>
                </a:gridCol>
                <a:gridCol w="777176">
                  <a:extLst>
                    <a:ext uri="{9D8B030D-6E8A-4147-A177-3AD203B41FA5}">
                      <a16:colId xmlns:a16="http://schemas.microsoft.com/office/drawing/2014/main" val="550154890"/>
                    </a:ext>
                  </a:extLst>
                </a:gridCol>
              </a:tblGrid>
              <a:tr h="35756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effectLst/>
                        </a:rPr>
                        <a:t>Sample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effectLst/>
                        </a:rPr>
                        <a:t>Scan size (</a:t>
                      </a:r>
                      <a:r>
                        <a:rPr lang="en-GB" sz="1800" b="1" u="none" strike="noStrike" dirty="0">
                          <a:effectLst/>
                          <a:latin typeface="Symbol" panose="05050102010706020507" pitchFamily="18" charset="2"/>
                        </a:rPr>
                        <a:t>m</a:t>
                      </a:r>
                      <a:r>
                        <a:rPr lang="en-GB" sz="1800" b="1" u="none" strike="noStrike" dirty="0">
                          <a:effectLst/>
                        </a:rPr>
                        <a:t>m)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effectLst/>
                        </a:rPr>
                        <a:t>Scan area (</a:t>
                      </a:r>
                      <a:r>
                        <a:rPr lang="en-GB" sz="1800" b="1" u="none" strike="noStrike" dirty="0">
                          <a:effectLst/>
                          <a:latin typeface="Symbol" panose="05050102010706020507" pitchFamily="18" charset="2"/>
                        </a:rPr>
                        <a:t>m</a:t>
                      </a:r>
                      <a:r>
                        <a:rPr lang="en-GB" sz="1800" b="1" u="none" strike="noStrike" dirty="0">
                          <a:effectLst/>
                        </a:rPr>
                        <a:t>m</a:t>
                      </a:r>
                      <a:r>
                        <a:rPr lang="en-GB" sz="1800" b="1" u="none" strike="noStrike" baseline="30000" dirty="0">
                          <a:effectLst/>
                        </a:rPr>
                        <a:t>2</a:t>
                      </a:r>
                      <a:r>
                        <a:rPr lang="en-GB" sz="1800" b="1" u="none" strike="noStrike" dirty="0">
                          <a:effectLst/>
                        </a:rPr>
                        <a:t>)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effectLst/>
                        </a:rPr>
                        <a:t>Roughness (nm)</a:t>
                      </a:r>
                      <a:endParaRPr lang="en-GB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3523040"/>
                  </a:ext>
                </a:extLst>
              </a:tr>
              <a:tr h="664347">
                <a:tc vMerge="1">
                  <a:txBody>
                    <a:bodyPr/>
                    <a:lstStyle/>
                    <a:p>
                      <a:pPr algn="ctr" fontAlgn="ctr"/>
                      <a:r>
                        <a:rPr lang="en-GB" sz="2000" u="none" strike="noStrike" dirty="0">
                          <a:effectLst/>
                        </a:rPr>
                        <a:t>Sample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r>
                        <a:rPr lang="en-GB" sz="2000" u="none" strike="noStrike" dirty="0">
                          <a:effectLst/>
                        </a:rPr>
                        <a:t>Scan size (um)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r>
                        <a:rPr lang="en-GB" sz="2000" u="none" strike="noStrike" dirty="0">
                          <a:effectLst/>
                        </a:rPr>
                        <a:t>Scan area (um2)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 err="1">
                          <a:effectLst/>
                        </a:rPr>
                        <a:t>Avg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 err="1">
                          <a:effectLst/>
                        </a:rPr>
                        <a:t>S</a:t>
                      </a:r>
                      <a:r>
                        <a:rPr lang="en-GB" sz="1800" b="1" u="none" strike="noStrike" baseline="-25000" dirty="0" err="1">
                          <a:effectLst/>
                        </a:rPr>
                        <a:t>q</a:t>
                      </a:r>
                      <a:endParaRPr lang="en-GB" sz="1800" b="1" i="0" u="none" strike="noStrike" baseline="-25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effectLst/>
                        </a:rPr>
                        <a:t>S</a:t>
                      </a:r>
                      <a:r>
                        <a:rPr lang="en-GB" sz="1800" b="1" u="none" strike="noStrike" baseline="-25000" dirty="0">
                          <a:effectLst/>
                        </a:rPr>
                        <a:t>a</a:t>
                      </a:r>
                      <a:endParaRPr lang="en-GB" sz="1800" b="1" i="0" u="none" strike="noStrike" baseline="-25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39329"/>
                  </a:ext>
                </a:extLst>
              </a:tr>
              <a:tr h="35756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800" u="none" strike="noStrike" dirty="0">
                          <a:effectLst/>
                        </a:rPr>
                        <a:t>B - 1.2M Perovskite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effectLst/>
                        </a:rPr>
                        <a:t>5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effectLst/>
                        </a:rPr>
                        <a:t>25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 dirty="0">
                          <a:effectLst/>
                        </a:rPr>
                        <a:t>94.3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27.46</a:t>
                      </a:r>
                      <a:endParaRPr lang="en-GB" sz="1800" b="1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 dirty="0">
                          <a:effectLst/>
                        </a:rPr>
                        <a:t>21.81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extLst>
                  <a:ext uri="{0D108BD9-81ED-4DB2-BD59-A6C34878D82A}">
                    <a16:rowId xmlns:a16="http://schemas.microsoft.com/office/drawing/2014/main" val="1605897506"/>
                  </a:ext>
                </a:extLst>
              </a:tr>
              <a:tr h="35756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800" u="none" strike="noStrike" dirty="0">
                          <a:effectLst/>
                        </a:rPr>
                        <a:t>D - 1.8M Perovskite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effectLst/>
                        </a:rPr>
                        <a:t>5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effectLst/>
                        </a:rPr>
                        <a:t>25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 dirty="0">
                          <a:effectLst/>
                        </a:rPr>
                        <a:t>162.6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42.8</a:t>
                      </a:r>
                      <a:endParaRPr lang="en-GB" sz="1800" b="1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 dirty="0">
                          <a:effectLst/>
                        </a:rPr>
                        <a:t>33.2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0638163"/>
                  </a:ext>
                </a:extLst>
              </a:tr>
              <a:tr h="664347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GB" sz="1800" u="none" strike="noStrike" dirty="0">
                          <a:effectLst/>
                        </a:rPr>
                        <a:t>E - 1.8M PVSK / Al</a:t>
                      </a:r>
                      <a:r>
                        <a:rPr lang="en-GB" sz="1800" u="none" strike="noStrike" baseline="-25000" dirty="0">
                          <a:effectLst/>
                        </a:rPr>
                        <a:t>2</a:t>
                      </a:r>
                      <a:r>
                        <a:rPr lang="en-GB" sz="1800" u="none" strike="noStrike" dirty="0">
                          <a:effectLst/>
                        </a:rPr>
                        <a:t>O</a:t>
                      </a:r>
                      <a:r>
                        <a:rPr lang="en-GB" sz="1800" u="none" strike="noStrike" baseline="-25000" dirty="0">
                          <a:effectLst/>
                        </a:rPr>
                        <a:t>3</a:t>
                      </a:r>
                      <a:r>
                        <a:rPr lang="en-GB" sz="1800" u="none" strike="noStrike" dirty="0">
                          <a:effectLst/>
                        </a:rPr>
                        <a:t>-NP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effectLst/>
                        </a:rPr>
                        <a:t>5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effectLst/>
                        </a:rPr>
                        <a:t>25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</a:rPr>
                        <a:t>177.1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37.22</a:t>
                      </a:r>
                      <a:endParaRPr lang="en-GB" sz="1800" b="1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 dirty="0">
                          <a:effectLst/>
                        </a:rPr>
                        <a:t>29.39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extLst>
                  <a:ext uri="{0D108BD9-81ED-4DB2-BD59-A6C34878D82A}">
                    <a16:rowId xmlns:a16="http://schemas.microsoft.com/office/drawing/2014/main" val="3008885401"/>
                  </a:ext>
                </a:extLst>
              </a:tr>
              <a:tr h="357569">
                <a:tc vMerge="1">
                  <a:txBody>
                    <a:bodyPr/>
                    <a:lstStyle/>
                    <a:p>
                      <a:pPr algn="l" fontAlgn="ctr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</a:rPr>
                        <a:t>2.5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</a:rPr>
                        <a:t>6.25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</a:rPr>
                        <a:t>123.1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</a:rPr>
                        <a:t>29.44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</a:rPr>
                        <a:t>23.56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extLst>
                  <a:ext uri="{0D108BD9-81ED-4DB2-BD59-A6C34878D82A}">
                    <a16:rowId xmlns:a16="http://schemas.microsoft.com/office/drawing/2014/main" val="3334911917"/>
                  </a:ext>
                </a:extLst>
              </a:tr>
              <a:tr h="357569">
                <a:tc vMerge="1">
                  <a:txBody>
                    <a:bodyPr/>
                    <a:lstStyle/>
                    <a:p>
                      <a:pPr algn="l" fontAlgn="ctr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</a:rPr>
                        <a:t>2.5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</a:rPr>
                        <a:t>6.25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</a:rPr>
                        <a:t>114.6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</a:rPr>
                        <a:t>28.72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</a:rPr>
                        <a:t>23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extLst>
                  <a:ext uri="{0D108BD9-81ED-4DB2-BD59-A6C34878D82A}">
                    <a16:rowId xmlns:a16="http://schemas.microsoft.com/office/drawing/2014/main" val="3139482075"/>
                  </a:ext>
                </a:extLst>
              </a:tr>
              <a:tr h="35756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800" u="none" strike="noStrike" dirty="0">
                          <a:effectLst/>
                        </a:rPr>
                        <a:t>G - 1.8M PVSK / PCBM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effectLst/>
                        </a:rPr>
                        <a:t>5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effectLst/>
                        </a:rPr>
                        <a:t>25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 dirty="0">
                          <a:effectLst/>
                        </a:rPr>
                        <a:t>51.6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16.8</a:t>
                      </a:r>
                      <a:endParaRPr lang="en-GB" sz="1800" b="1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 dirty="0">
                          <a:effectLst/>
                        </a:rPr>
                        <a:t>12.98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extLst>
                  <a:ext uri="{0D108BD9-81ED-4DB2-BD59-A6C34878D82A}">
                    <a16:rowId xmlns:a16="http://schemas.microsoft.com/office/drawing/2014/main" val="1094987229"/>
                  </a:ext>
                </a:extLst>
              </a:tr>
              <a:tr h="664347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ES" sz="1800" u="none" strike="noStrike" dirty="0">
                          <a:effectLst/>
                        </a:rPr>
                        <a:t>J - 1.8M PVSK / Al</a:t>
                      </a:r>
                      <a:r>
                        <a:rPr lang="es-ES" sz="1800" u="none" strike="noStrike" baseline="-25000" dirty="0">
                          <a:effectLst/>
                        </a:rPr>
                        <a:t>2</a:t>
                      </a:r>
                      <a:r>
                        <a:rPr lang="es-ES" sz="1800" u="none" strike="noStrike" dirty="0">
                          <a:effectLst/>
                        </a:rPr>
                        <a:t>O</a:t>
                      </a:r>
                      <a:r>
                        <a:rPr lang="es-ES" sz="1800" u="none" strike="noStrike" baseline="-25000" dirty="0">
                          <a:effectLst/>
                        </a:rPr>
                        <a:t>3 </a:t>
                      </a:r>
                      <a:r>
                        <a:rPr lang="es-ES" sz="1800" u="none" strike="noStrike" dirty="0">
                          <a:effectLst/>
                        </a:rPr>
                        <a:t>/ PCBM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effectLst/>
                        </a:rPr>
                        <a:t>5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effectLst/>
                        </a:rPr>
                        <a:t>25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</a:rPr>
                        <a:t>101.6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31.99</a:t>
                      </a:r>
                      <a:endParaRPr lang="en-GB" sz="1800" b="1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</a:rPr>
                        <a:t>25.16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extLst>
                  <a:ext uri="{0D108BD9-81ED-4DB2-BD59-A6C34878D82A}">
                    <a16:rowId xmlns:a16="http://schemas.microsoft.com/office/drawing/2014/main" val="802333100"/>
                  </a:ext>
                </a:extLst>
              </a:tr>
              <a:tr h="357569">
                <a:tc vMerge="1">
                  <a:txBody>
                    <a:bodyPr/>
                    <a:lstStyle/>
                    <a:p>
                      <a:pPr algn="l" fontAlgn="ctr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</a:rPr>
                        <a:t>2.5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</a:rPr>
                        <a:t>6.25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</a:rPr>
                        <a:t>82.1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 dirty="0">
                          <a:effectLst/>
                        </a:rPr>
                        <a:t>22.95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 dirty="0">
                          <a:effectLst/>
                        </a:rPr>
                        <a:t>18.4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366" marR="20366" marT="20366" marB="0" anchor="ctr"/>
                </a:tc>
                <a:extLst>
                  <a:ext uri="{0D108BD9-81ED-4DB2-BD59-A6C34878D82A}">
                    <a16:rowId xmlns:a16="http://schemas.microsoft.com/office/drawing/2014/main" val="859762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3170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28557-FAC5-477E-8DA4-2E60E2F69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AFM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24EA69-579D-34C2-222E-F5C1CED9A6F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BEA92BB-76EB-974F-86E8-F590BAD13962}" type="slidenum">
              <a:rPr lang="en-GB" smtClean="0"/>
              <a:pPr/>
              <a:t>8</a:t>
            </a:fld>
            <a:endParaRPr lang="en-GB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CC06807-6765-67AF-1038-6F6D82FA1D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27" y="2140565"/>
            <a:ext cx="11570147" cy="2576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184033"/>
      </p:ext>
    </p:extLst>
  </p:cSld>
  <p:clrMapOvr>
    <a:masterClrMapping/>
  </p:clrMapOvr>
</p:sld>
</file>

<file path=ppt/theme/theme1.xml><?xml version="1.0" encoding="utf-8"?>
<a:theme xmlns:a="http://schemas.openxmlformats.org/drawingml/2006/main" name="HJS Oxford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A9558711153A4F96B21B97829D5FFC" ma:contentTypeVersion="13" ma:contentTypeDescription="Create a new document." ma:contentTypeScope="" ma:versionID="3cba5c869289b8ff605055068c3100b2">
  <xsd:schema xmlns:xsd="http://www.w3.org/2001/XMLSchema" xmlns:xs="http://www.w3.org/2001/XMLSchema" xmlns:p="http://schemas.microsoft.com/office/2006/metadata/properties" xmlns:ns3="3316c814-818e-45e1-b486-0236c65c5161" xmlns:ns4="05cb1364-a5dd-4d41-b3b6-f9c1691534a2" targetNamespace="http://schemas.microsoft.com/office/2006/metadata/properties" ma:root="true" ma:fieldsID="ef81be207537b0948d0848528f3e7baa" ns3:_="" ns4:_="">
    <xsd:import namespace="3316c814-818e-45e1-b486-0236c65c5161"/>
    <xsd:import namespace="05cb1364-a5dd-4d41-b3b6-f9c1691534a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16c814-818e-45e1-b486-0236c65c51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b1364-a5dd-4d41-b3b6-f9c1691534a2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F108026-8884-4A3A-BED8-EEFBD91B4B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316c814-818e-45e1-b486-0236c65c5161"/>
    <ds:schemaRef ds:uri="05cb1364-a5dd-4d41-b3b6-f9c1691534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896F15C-D745-45BE-80FA-FBC79B1AC1F6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05cb1364-a5dd-4d41-b3b6-f9c1691534a2"/>
    <ds:schemaRef ds:uri="http://purl.org/dc/dcmitype/"/>
    <ds:schemaRef ds:uri="http://schemas.microsoft.com/office/infopath/2007/PartnerControls"/>
    <ds:schemaRef ds:uri="3316c814-818e-45e1-b486-0236c65c5161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A99AA59-7E9E-4028-89DB-2B5412C97F8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5232</TotalTime>
  <Words>253</Words>
  <Application>Microsoft Office PowerPoint</Application>
  <PresentationFormat>와이드스크린</PresentationFormat>
  <Paragraphs>100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2" baseType="lpstr">
      <vt:lpstr>Arial</vt:lpstr>
      <vt:lpstr>Calibri</vt:lpstr>
      <vt:lpstr>Symbol</vt:lpstr>
      <vt:lpstr>HJS Oxford Theme</vt:lpstr>
      <vt:lpstr>AFM</vt:lpstr>
      <vt:lpstr>AFM</vt:lpstr>
      <vt:lpstr>AFM</vt:lpstr>
      <vt:lpstr>AFM</vt:lpstr>
      <vt:lpstr>AFM</vt:lpstr>
      <vt:lpstr>AFM</vt:lpstr>
      <vt:lpstr>AFM</vt:lpstr>
      <vt:lpstr>AFM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Pietro Caprioglio</dc:creator>
  <cp:lastModifiedBy>Jin Heon</cp:lastModifiedBy>
  <cp:revision>102</cp:revision>
  <dcterms:created xsi:type="dcterms:W3CDTF">2021-03-19T18:47:22Z</dcterms:created>
  <dcterms:modified xsi:type="dcterms:W3CDTF">2022-12-12T22:47:06Z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0x01010048A9558711153A4F96B21B97829D5FFC</vt:lpwstr>
  </property>
</Properties>
</file>