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image" Target="../media/image119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Relationship Id="rId3" Type="http://schemas.openxmlformats.org/officeDocument/2006/relationships/image" Target="../media/image158.png"/><Relationship Id="rId4" Type="http://schemas.openxmlformats.org/officeDocument/2006/relationships/image" Target="../media/image159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20211125_1.8M_Alumina_30_40_1637864047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Thursday November 25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A46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7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8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9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A4A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B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C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D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A4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8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9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A4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C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7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A46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8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9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A4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6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A47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4A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A4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4C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4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005A4D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A47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6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9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8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A4B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A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C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D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A46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7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A4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C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D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6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5A47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8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B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5A4A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7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5A46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9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8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4A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5A4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4C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4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A46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7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8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9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A4A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B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C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D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A46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7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8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9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A4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C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D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6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A47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8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9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A4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6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A47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4A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A4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4D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4C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A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A4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A4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A4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A4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A4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A4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A4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A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A4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88210" cy="3257550"/>
          </a:xfrm>
          <a:prstGeom prst="rect">
            <a:avLst/>
          </a:prstGeom>
        </p:spPr>
      </p:pic>
      <p:pic>
        <p:nvPicPr>
          <p:cNvPr id="5" name="Picture 4" descr="jv_all_005A4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A4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A4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A4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585372" cy="3257550"/>
          </a:xfrm>
          <a:prstGeom prst="rect">
            <a:avLst/>
          </a:prstGeom>
        </p:spPr>
      </p:pic>
      <p:pic>
        <p:nvPicPr>
          <p:cNvPr id="5" name="Picture 4" descr="jv_all_005A4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A4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A4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4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A4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4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4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