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4" Type="http://schemas.openxmlformats.org/officeDocument/2006/relationships/image" Target="../media/image102.png"/><Relationship Id="rId5" Type="http://schemas.openxmlformats.org/officeDocument/2006/relationships/image" Target="../media/image103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png"/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9.png"/><Relationship Id="rId3" Type="http://schemas.openxmlformats.org/officeDocument/2006/relationships/image" Target="../media/image120.png"/><Relationship Id="rId4" Type="http://schemas.openxmlformats.org/officeDocument/2006/relationships/image" Target="../media/image121.png"/><Relationship Id="rId5" Type="http://schemas.openxmlformats.org/officeDocument/2006/relationships/image" Target="../media/image122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3.png"/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6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7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8.png"/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31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2.png"/><Relationship Id="rId3" Type="http://schemas.openxmlformats.org/officeDocument/2006/relationships/image" Target="../media/image13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6.png"/><Relationship Id="rId3" Type="http://schemas.openxmlformats.org/officeDocument/2006/relationships/image" Target="../media/image137.png"/><Relationship Id="rId4" Type="http://schemas.openxmlformats.org/officeDocument/2006/relationships/image" Target="../media/image138.png"/><Relationship Id="rId5" Type="http://schemas.openxmlformats.org/officeDocument/2006/relationships/image" Target="../media/image139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0.png"/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43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4.png"/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5" Type="http://schemas.openxmlformats.org/officeDocument/2006/relationships/image" Target="../media/image147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8.png"/><Relationship Id="rId3" Type="http://schemas.openxmlformats.org/officeDocument/2006/relationships/image" Target="../media/image149.png"/><Relationship Id="rId4" Type="http://schemas.openxmlformats.org/officeDocument/2006/relationships/image" Target="../media/image150.png"/><Relationship Id="rId5" Type="http://schemas.openxmlformats.org/officeDocument/2006/relationships/image" Target="../media/image151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2.png"/><Relationship Id="rId3" Type="http://schemas.openxmlformats.org/officeDocument/2006/relationships/image" Target="../media/image153.png"/><Relationship Id="rId4" Type="http://schemas.openxmlformats.org/officeDocument/2006/relationships/image" Target="../media/image154.png"/><Relationship Id="rId5" Type="http://schemas.openxmlformats.org/officeDocument/2006/relationships/image" Target="../media/image155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6.png"/><Relationship Id="rId3" Type="http://schemas.openxmlformats.org/officeDocument/2006/relationships/image" Target="../media/image157.png"/><Relationship Id="rId4" Type="http://schemas.openxmlformats.org/officeDocument/2006/relationships/image" Target="../media/image158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20210920_Alumina_30_40_50_1632143470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Monday September 20 2021</a:t>
            </a:r>
          </a:p>
          <a:p>
            <a:r>
              <a:t>Python Solar Sim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00522C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2D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22E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22F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005230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31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232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233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00522C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2D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22F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230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005231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32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233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22C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00522D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2E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22F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230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005231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32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233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22C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00522D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2E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22F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231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005230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232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233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75692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00522C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00522D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00522E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00522F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005230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005231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005232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005233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00522C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2D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22E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22F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005231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30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232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233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00522C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2D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22F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230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005231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32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233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22C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00522D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2F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22E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230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005231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32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22C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22D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00522F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2E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230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231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005232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233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00522D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2C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22E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22F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005230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31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233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232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00522C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2D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22F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230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005231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32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233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22C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00522D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2E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22F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230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005231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32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233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22C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00522D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2E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22F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230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005231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232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233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00522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22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22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22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0052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23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23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23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-_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00522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22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22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22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00522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22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22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22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00522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22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22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22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00522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22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22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23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0052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23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23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23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00523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23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23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23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00523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23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23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23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00523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23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2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