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  <p:sldId id="359" r:id="rId110"/>
    <p:sldId id="360" r:id="rId111"/>
    <p:sldId id="361" r:id="rId112"/>
    <p:sldId id="362" r:id="rId113"/>
    <p:sldId id="363" r:id="rId114"/>
    <p:sldId id="364" r:id="rId115"/>
    <p:sldId id="365" r:id="rId116"/>
    <p:sldId id="366" r:id="rId117"/>
    <p:sldId id="367" r:id="rId118"/>
    <p:sldId id="368" r:id="rId119"/>
    <p:sldId id="369" r:id="rId120"/>
    <p:sldId id="370" r:id="rId121"/>
    <p:sldId id="371" r:id="rId122"/>
    <p:sldId id="372" r:id="rId123"/>
    <p:sldId id="373" r:id="rId124"/>
    <p:sldId id="374" r:id="rId125"/>
    <p:sldId id="375" r:id="rId126"/>
    <p:sldId id="376" r:id="rId127"/>
    <p:sldId id="377" r:id="rId128"/>
    <p:sldId id="378" r:id="rId129"/>
    <p:sldId id="379" r:id="rId130"/>
    <p:sldId id="380" r:id="rId131"/>
    <p:sldId id="381" r:id="rId132"/>
    <p:sldId id="382" r:id="rId133"/>
    <p:sldId id="383" r:id="rId134"/>
    <p:sldId id="384" r:id="rId135"/>
    <p:sldId id="385" r:id="rId136"/>
    <p:sldId id="386" r:id="rId137"/>
    <p:sldId id="387" r:id="rId138"/>
    <p:sldId id="388" r:id="rId139"/>
    <p:sldId id="389" r:id="rId140"/>
    <p:sldId id="390" r:id="rId141"/>
    <p:sldId id="391" r:id="rId142"/>
    <p:sldId id="392" r:id="rId1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Relationship Id="rId76" Type="http://schemas.openxmlformats.org/officeDocument/2006/relationships/slide" Target="slides/slide70.xml"/><Relationship Id="rId77" Type="http://schemas.openxmlformats.org/officeDocument/2006/relationships/slide" Target="slides/slide71.xml"/><Relationship Id="rId78" Type="http://schemas.openxmlformats.org/officeDocument/2006/relationships/slide" Target="slides/slide72.xml"/><Relationship Id="rId79" Type="http://schemas.openxmlformats.org/officeDocument/2006/relationships/slide" Target="slides/slide73.xml"/><Relationship Id="rId80" Type="http://schemas.openxmlformats.org/officeDocument/2006/relationships/slide" Target="slides/slide74.xml"/><Relationship Id="rId81" Type="http://schemas.openxmlformats.org/officeDocument/2006/relationships/slide" Target="slides/slide75.xml"/><Relationship Id="rId82" Type="http://schemas.openxmlformats.org/officeDocument/2006/relationships/slide" Target="slides/slide76.xml"/><Relationship Id="rId83" Type="http://schemas.openxmlformats.org/officeDocument/2006/relationships/slide" Target="slides/slide77.xml"/><Relationship Id="rId84" Type="http://schemas.openxmlformats.org/officeDocument/2006/relationships/slide" Target="slides/slide78.xml"/><Relationship Id="rId85" Type="http://schemas.openxmlformats.org/officeDocument/2006/relationships/slide" Target="slides/slide79.xml"/><Relationship Id="rId86" Type="http://schemas.openxmlformats.org/officeDocument/2006/relationships/slide" Target="slides/slide80.xml"/><Relationship Id="rId87" Type="http://schemas.openxmlformats.org/officeDocument/2006/relationships/slide" Target="slides/slide81.xml"/><Relationship Id="rId88" Type="http://schemas.openxmlformats.org/officeDocument/2006/relationships/slide" Target="slides/slide82.xml"/><Relationship Id="rId89" Type="http://schemas.openxmlformats.org/officeDocument/2006/relationships/slide" Target="slides/slide83.xml"/><Relationship Id="rId90" Type="http://schemas.openxmlformats.org/officeDocument/2006/relationships/slide" Target="slides/slide84.xml"/><Relationship Id="rId91" Type="http://schemas.openxmlformats.org/officeDocument/2006/relationships/slide" Target="slides/slide85.xml"/><Relationship Id="rId92" Type="http://schemas.openxmlformats.org/officeDocument/2006/relationships/slide" Target="slides/slide86.xml"/><Relationship Id="rId93" Type="http://schemas.openxmlformats.org/officeDocument/2006/relationships/slide" Target="slides/slide87.xml"/><Relationship Id="rId94" Type="http://schemas.openxmlformats.org/officeDocument/2006/relationships/slide" Target="slides/slide88.xml"/><Relationship Id="rId95" Type="http://schemas.openxmlformats.org/officeDocument/2006/relationships/slide" Target="slides/slide89.xml"/><Relationship Id="rId96" Type="http://schemas.openxmlformats.org/officeDocument/2006/relationships/slide" Target="slides/slide90.xml"/><Relationship Id="rId97" Type="http://schemas.openxmlformats.org/officeDocument/2006/relationships/slide" Target="slides/slide91.xml"/><Relationship Id="rId98" Type="http://schemas.openxmlformats.org/officeDocument/2006/relationships/slide" Target="slides/slide92.xml"/><Relationship Id="rId99" Type="http://schemas.openxmlformats.org/officeDocument/2006/relationships/slide" Target="slides/slide93.xml"/><Relationship Id="rId100" Type="http://schemas.openxmlformats.org/officeDocument/2006/relationships/slide" Target="slides/slide94.xml"/><Relationship Id="rId101" Type="http://schemas.openxmlformats.org/officeDocument/2006/relationships/slide" Target="slides/slide95.xml"/><Relationship Id="rId102" Type="http://schemas.openxmlformats.org/officeDocument/2006/relationships/slide" Target="slides/slide96.xml"/><Relationship Id="rId103" Type="http://schemas.openxmlformats.org/officeDocument/2006/relationships/slide" Target="slides/slide97.xml"/><Relationship Id="rId104" Type="http://schemas.openxmlformats.org/officeDocument/2006/relationships/slide" Target="slides/slide98.xml"/><Relationship Id="rId105" Type="http://schemas.openxmlformats.org/officeDocument/2006/relationships/slide" Target="slides/slide99.xml"/><Relationship Id="rId106" Type="http://schemas.openxmlformats.org/officeDocument/2006/relationships/slide" Target="slides/slide100.xml"/><Relationship Id="rId107" Type="http://schemas.openxmlformats.org/officeDocument/2006/relationships/slide" Target="slides/slide101.xml"/><Relationship Id="rId108" Type="http://schemas.openxmlformats.org/officeDocument/2006/relationships/slide" Target="slides/slide102.xml"/><Relationship Id="rId109" Type="http://schemas.openxmlformats.org/officeDocument/2006/relationships/slide" Target="slides/slide103.xml"/><Relationship Id="rId110" Type="http://schemas.openxmlformats.org/officeDocument/2006/relationships/slide" Target="slides/slide104.xml"/><Relationship Id="rId111" Type="http://schemas.openxmlformats.org/officeDocument/2006/relationships/slide" Target="slides/slide105.xml"/><Relationship Id="rId112" Type="http://schemas.openxmlformats.org/officeDocument/2006/relationships/slide" Target="slides/slide106.xml"/><Relationship Id="rId113" Type="http://schemas.openxmlformats.org/officeDocument/2006/relationships/slide" Target="slides/slide107.xml"/><Relationship Id="rId114" Type="http://schemas.openxmlformats.org/officeDocument/2006/relationships/slide" Target="slides/slide108.xml"/><Relationship Id="rId115" Type="http://schemas.openxmlformats.org/officeDocument/2006/relationships/slide" Target="slides/slide109.xml"/><Relationship Id="rId116" Type="http://schemas.openxmlformats.org/officeDocument/2006/relationships/slide" Target="slides/slide110.xml"/><Relationship Id="rId117" Type="http://schemas.openxmlformats.org/officeDocument/2006/relationships/slide" Target="slides/slide111.xml"/><Relationship Id="rId118" Type="http://schemas.openxmlformats.org/officeDocument/2006/relationships/slide" Target="slides/slide112.xml"/><Relationship Id="rId119" Type="http://schemas.openxmlformats.org/officeDocument/2006/relationships/slide" Target="slides/slide113.xml"/><Relationship Id="rId120" Type="http://schemas.openxmlformats.org/officeDocument/2006/relationships/slide" Target="slides/slide114.xml"/><Relationship Id="rId121" Type="http://schemas.openxmlformats.org/officeDocument/2006/relationships/slide" Target="slides/slide115.xml"/><Relationship Id="rId122" Type="http://schemas.openxmlformats.org/officeDocument/2006/relationships/slide" Target="slides/slide116.xml"/><Relationship Id="rId123" Type="http://schemas.openxmlformats.org/officeDocument/2006/relationships/slide" Target="slides/slide117.xml"/><Relationship Id="rId124" Type="http://schemas.openxmlformats.org/officeDocument/2006/relationships/slide" Target="slides/slide118.xml"/><Relationship Id="rId125" Type="http://schemas.openxmlformats.org/officeDocument/2006/relationships/slide" Target="slides/slide119.xml"/><Relationship Id="rId126" Type="http://schemas.openxmlformats.org/officeDocument/2006/relationships/slide" Target="slides/slide120.xml"/><Relationship Id="rId127" Type="http://schemas.openxmlformats.org/officeDocument/2006/relationships/slide" Target="slides/slide121.xml"/><Relationship Id="rId128" Type="http://schemas.openxmlformats.org/officeDocument/2006/relationships/slide" Target="slides/slide122.xml"/><Relationship Id="rId129" Type="http://schemas.openxmlformats.org/officeDocument/2006/relationships/slide" Target="slides/slide123.xml"/><Relationship Id="rId130" Type="http://schemas.openxmlformats.org/officeDocument/2006/relationships/slide" Target="slides/slide124.xml"/><Relationship Id="rId131" Type="http://schemas.openxmlformats.org/officeDocument/2006/relationships/slide" Target="slides/slide125.xml"/><Relationship Id="rId132" Type="http://schemas.openxmlformats.org/officeDocument/2006/relationships/slide" Target="slides/slide126.xml"/><Relationship Id="rId133" Type="http://schemas.openxmlformats.org/officeDocument/2006/relationships/slide" Target="slides/slide127.xml"/><Relationship Id="rId134" Type="http://schemas.openxmlformats.org/officeDocument/2006/relationships/slide" Target="slides/slide128.xml"/><Relationship Id="rId135" Type="http://schemas.openxmlformats.org/officeDocument/2006/relationships/slide" Target="slides/slide129.xml"/><Relationship Id="rId136" Type="http://schemas.openxmlformats.org/officeDocument/2006/relationships/slide" Target="slides/slide130.xml"/><Relationship Id="rId137" Type="http://schemas.openxmlformats.org/officeDocument/2006/relationships/slide" Target="slides/slide131.xml"/><Relationship Id="rId138" Type="http://schemas.openxmlformats.org/officeDocument/2006/relationships/slide" Target="slides/slide132.xml"/><Relationship Id="rId139" Type="http://schemas.openxmlformats.org/officeDocument/2006/relationships/slide" Target="slides/slide133.xml"/><Relationship Id="rId140" Type="http://schemas.openxmlformats.org/officeDocument/2006/relationships/slide" Target="slides/slide134.xml"/><Relationship Id="rId141" Type="http://schemas.openxmlformats.org/officeDocument/2006/relationships/slide" Target="slides/slide135.xml"/><Relationship Id="rId142" Type="http://schemas.openxmlformats.org/officeDocument/2006/relationships/slide" Target="slides/slide136.xml"/><Relationship Id="rId143" Type="http://schemas.openxmlformats.org/officeDocument/2006/relationships/slide" Target="slides/slide13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0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4.png"/><Relationship Id="rId3" Type="http://schemas.openxmlformats.org/officeDocument/2006/relationships/image" Target="../media/image375.png"/><Relationship Id="rId4" Type="http://schemas.openxmlformats.org/officeDocument/2006/relationships/image" Target="../media/image376.png"/><Relationship Id="rId5" Type="http://schemas.openxmlformats.org/officeDocument/2006/relationships/image" Target="../media/image377.png"/></Relationships>
</file>

<file path=ppt/slides/_rels/slide10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8.png"/><Relationship Id="rId3" Type="http://schemas.openxmlformats.org/officeDocument/2006/relationships/image" Target="../media/image379.png"/><Relationship Id="rId4" Type="http://schemas.openxmlformats.org/officeDocument/2006/relationships/image" Target="../media/image380.png"/><Relationship Id="rId5" Type="http://schemas.openxmlformats.org/officeDocument/2006/relationships/image" Target="../media/image381.png"/></Relationships>
</file>

<file path=ppt/slides/_rels/slide10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2.png"/><Relationship Id="rId3" Type="http://schemas.openxmlformats.org/officeDocument/2006/relationships/image" Target="../media/image383.png"/><Relationship Id="rId4" Type="http://schemas.openxmlformats.org/officeDocument/2006/relationships/image" Target="../media/image384.png"/><Relationship Id="rId5" Type="http://schemas.openxmlformats.org/officeDocument/2006/relationships/image" Target="../media/image385.png"/></Relationships>
</file>

<file path=ppt/slides/_rels/slide10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6.png"/><Relationship Id="rId3" Type="http://schemas.openxmlformats.org/officeDocument/2006/relationships/image" Target="../media/image387.png"/><Relationship Id="rId4" Type="http://schemas.openxmlformats.org/officeDocument/2006/relationships/image" Target="../media/image388.png"/><Relationship Id="rId5" Type="http://schemas.openxmlformats.org/officeDocument/2006/relationships/image" Target="../media/image389.png"/></Relationships>
</file>

<file path=ppt/slides/_rels/slide10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0.png"/></Relationships>
</file>

<file path=ppt/slides/_rels/slide10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1.png"/><Relationship Id="rId3" Type="http://schemas.openxmlformats.org/officeDocument/2006/relationships/image" Target="../media/image392.png"/><Relationship Id="rId4" Type="http://schemas.openxmlformats.org/officeDocument/2006/relationships/image" Target="../media/image393.png"/><Relationship Id="rId5" Type="http://schemas.openxmlformats.org/officeDocument/2006/relationships/image" Target="../media/image394.png"/></Relationships>
</file>

<file path=ppt/slides/_rels/slide10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5.png"/><Relationship Id="rId3" Type="http://schemas.openxmlformats.org/officeDocument/2006/relationships/image" Target="../media/image396.png"/><Relationship Id="rId4" Type="http://schemas.openxmlformats.org/officeDocument/2006/relationships/image" Target="../media/image397.png"/><Relationship Id="rId5" Type="http://schemas.openxmlformats.org/officeDocument/2006/relationships/image" Target="../media/image398.png"/></Relationships>
</file>

<file path=ppt/slides/_rels/slide10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9.png"/><Relationship Id="rId3" Type="http://schemas.openxmlformats.org/officeDocument/2006/relationships/image" Target="../media/image400.png"/><Relationship Id="rId4" Type="http://schemas.openxmlformats.org/officeDocument/2006/relationships/image" Target="../media/image401.png"/><Relationship Id="rId5" Type="http://schemas.openxmlformats.org/officeDocument/2006/relationships/image" Target="../media/image402.png"/></Relationships>
</file>

<file path=ppt/slides/_rels/slide10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3.png"/><Relationship Id="rId3" Type="http://schemas.openxmlformats.org/officeDocument/2006/relationships/image" Target="../media/image404.png"/><Relationship Id="rId4" Type="http://schemas.openxmlformats.org/officeDocument/2006/relationships/image" Target="../media/image405.png"/></Relationships>
</file>

<file path=ppt/slides/_rels/slide10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6.png"/><Relationship Id="rId3" Type="http://schemas.openxmlformats.org/officeDocument/2006/relationships/image" Target="../media/image407.png"/><Relationship Id="rId4" Type="http://schemas.openxmlformats.org/officeDocument/2006/relationships/image" Target="../media/image408.png"/><Relationship Id="rId5" Type="http://schemas.openxmlformats.org/officeDocument/2006/relationships/image" Target="../media/image409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0.png"/><Relationship Id="rId3" Type="http://schemas.openxmlformats.org/officeDocument/2006/relationships/image" Target="../media/image411.png"/><Relationship Id="rId4" Type="http://schemas.openxmlformats.org/officeDocument/2006/relationships/image" Target="../media/image412.png"/><Relationship Id="rId5" Type="http://schemas.openxmlformats.org/officeDocument/2006/relationships/image" Target="../media/image413.png"/></Relationships>
</file>

<file path=ppt/slides/_rels/slide1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4.png"/><Relationship Id="rId3" Type="http://schemas.openxmlformats.org/officeDocument/2006/relationships/image" Target="../media/image415.png"/><Relationship Id="rId4" Type="http://schemas.openxmlformats.org/officeDocument/2006/relationships/image" Target="../media/image416.png"/><Relationship Id="rId5" Type="http://schemas.openxmlformats.org/officeDocument/2006/relationships/image" Target="../media/image417.png"/></Relationships>
</file>

<file path=ppt/slides/_rels/slide1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8.png"/><Relationship Id="rId3" Type="http://schemas.openxmlformats.org/officeDocument/2006/relationships/image" Target="../media/image419.png"/><Relationship Id="rId4" Type="http://schemas.openxmlformats.org/officeDocument/2006/relationships/image" Target="../media/image420.png"/><Relationship Id="rId5" Type="http://schemas.openxmlformats.org/officeDocument/2006/relationships/image" Target="../media/image421.png"/></Relationships>
</file>

<file path=ppt/slides/_rels/slide1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2.png"/><Relationship Id="rId3" Type="http://schemas.openxmlformats.org/officeDocument/2006/relationships/image" Target="../media/image423.png"/><Relationship Id="rId4" Type="http://schemas.openxmlformats.org/officeDocument/2006/relationships/image" Target="../media/image424.png"/><Relationship Id="rId5" Type="http://schemas.openxmlformats.org/officeDocument/2006/relationships/image" Target="../media/image425.png"/></Relationships>
</file>

<file path=ppt/slides/_rels/slide1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6.png"/><Relationship Id="rId3" Type="http://schemas.openxmlformats.org/officeDocument/2006/relationships/image" Target="../media/image427.png"/><Relationship Id="rId4" Type="http://schemas.openxmlformats.org/officeDocument/2006/relationships/image" Target="../media/image428.png"/><Relationship Id="rId5" Type="http://schemas.openxmlformats.org/officeDocument/2006/relationships/image" Target="../media/image429.png"/></Relationships>
</file>

<file path=ppt/slides/_rels/slide1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0.png"/><Relationship Id="rId3" Type="http://schemas.openxmlformats.org/officeDocument/2006/relationships/image" Target="../media/image431.png"/><Relationship Id="rId4" Type="http://schemas.openxmlformats.org/officeDocument/2006/relationships/image" Target="../media/image432.png"/><Relationship Id="rId5" Type="http://schemas.openxmlformats.org/officeDocument/2006/relationships/image" Target="../media/image433.png"/></Relationships>
</file>

<file path=ppt/slides/_rels/slide1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4.png"/><Relationship Id="rId3" Type="http://schemas.openxmlformats.org/officeDocument/2006/relationships/image" Target="../media/image435.png"/><Relationship Id="rId4" Type="http://schemas.openxmlformats.org/officeDocument/2006/relationships/image" Target="../media/image436.png"/><Relationship Id="rId5" Type="http://schemas.openxmlformats.org/officeDocument/2006/relationships/image" Target="../media/image437.png"/></Relationships>
</file>

<file path=ppt/slides/_rels/slide1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8.png"/><Relationship Id="rId3" Type="http://schemas.openxmlformats.org/officeDocument/2006/relationships/image" Target="../media/image439.png"/><Relationship Id="rId4" Type="http://schemas.openxmlformats.org/officeDocument/2006/relationships/image" Target="../media/image440.png"/><Relationship Id="rId5" Type="http://schemas.openxmlformats.org/officeDocument/2006/relationships/image" Target="../media/image441.png"/></Relationships>
</file>

<file path=ppt/slides/_rels/slide1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2.png"/><Relationship Id="rId3" Type="http://schemas.openxmlformats.org/officeDocument/2006/relationships/image" Target="../media/image443.png"/><Relationship Id="rId4" Type="http://schemas.openxmlformats.org/officeDocument/2006/relationships/image" Target="../media/image444.png"/><Relationship Id="rId5" Type="http://schemas.openxmlformats.org/officeDocument/2006/relationships/image" Target="../media/image445.png"/></Relationships>
</file>

<file path=ppt/slides/_rels/slide1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6.png"/><Relationship Id="rId3" Type="http://schemas.openxmlformats.org/officeDocument/2006/relationships/image" Target="../media/image447.png"/><Relationship Id="rId4" Type="http://schemas.openxmlformats.org/officeDocument/2006/relationships/image" Target="../media/image448.png"/><Relationship Id="rId5" Type="http://schemas.openxmlformats.org/officeDocument/2006/relationships/image" Target="../media/image449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0.png"/><Relationship Id="rId3" Type="http://schemas.openxmlformats.org/officeDocument/2006/relationships/image" Target="../media/image451.png"/><Relationship Id="rId4" Type="http://schemas.openxmlformats.org/officeDocument/2006/relationships/image" Target="../media/image452.png"/><Relationship Id="rId5" Type="http://schemas.openxmlformats.org/officeDocument/2006/relationships/image" Target="../media/image453.png"/></Relationships>
</file>

<file path=ppt/slides/_rels/slide1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4.png"/><Relationship Id="rId3" Type="http://schemas.openxmlformats.org/officeDocument/2006/relationships/image" Target="../media/image455.png"/><Relationship Id="rId4" Type="http://schemas.openxmlformats.org/officeDocument/2006/relationships/image" Target="../media/image456.png"/><Relationship Id="rId5" Type="http://schemas.openxmlformats.org/officeDocument/2006/relationships/image" Target="../media/image457.png"/></Relationships>
</file>

<file path=ppt/slides/_rels/slide1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8.png"/><Relationship Id="rId3" Type="http://schemas.openxmlformats.org/officeDocument/2006/relationships/image" Target="../media/image459.png"/><Relationship Id="rId4" Type="http://schemas.openxmlformats.org/officeDocument/2006/relationships/image" Target="../media/image460.png"/><Relationship Id="rId5" Type="http://schemas.openxmlformats.org/officeDocument/2006/relationships/image" Target="../media/image461.png"/></Relationships>
</file>

<file path=ppt/slides/_rels/slide1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2.png"/><Relationship Id="rId3" Type="http://schemas.openxmlformats.org/officeDocument/2006/relationships/image" Target="../media/image463.png"/><Relationship Id="rId4" Type="http://schemas.openxmlformats.org/officeDocument/2006/relationships/image" Target="../media/image464.png"/><Relationship Id="rId5" Type="http://schemas.openxmlformats.org/officeDocument/2006/relationships/image" Target="../media/image465.png"/></Relationships>
</file>

<file path=ppt/slides/_rels/slide1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6.png"/><Relationship Id="rId3" Type="http://schemas.openxmlformats.org/officeDocument/2006/relationships/image" Target="../media/image467.png"/><Relationship Id="rId4" Type="http://schemas.openxmlformats.org/officeDocument/2006/relationships/image" Target="../media/image468.png"/><Relationship Id="rId5" Type="http://schemas.openxmlformats.org/officeDocument/2006/relationships/image" Target="../media/image469.png"/></Relationships>
</file>

<file path=ppt/slides/_rels/slide1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0.png"/><Relationship Id="rId3" Type="http://schemas.openxmlformats.org/officeDocument/2006/relationships/image" Target="../media/image471.png"/><Relationship Id="rId4" Type="http://schemas.openxmlformats.org/officeDocument/2006/relationships/image" Target="../media/image472.png"/><Relationship Id="rId5" Type="http://schemas.openxmlformats.org/officeDocument/2006/relationships/image" Target="../media/image473.png"/></Relationships>
</file>

<file path=ppt/slides/_rels/slide1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4.png"/><Relationship Id="rId3" Type="http://schemas.openxmlformats.org/officeDocument/2006/relationships/image" Target="../media/image475.png"/><Relationship Id="rId4" Type="http://schemas.openxmlformats.org/officeDocument/2006/relationships/image" Target="../media/image476.png"/><Relationship Id="rId5" Type="http://schemas.openxmlformats.org/officeDocument/2006/relationships/image" Target="../media/image477.png"/></Relationships>
</file>

<file path=ppt/slides/_rels/slide1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8.png"/><Relationship Id="rId3" Type="http://schemas.openxmlformats.org/officeDocument/2006/relationships/image" Target="../media/image479.png"/><Relationship Id="rId4" Type="http://schemas.openxmlformats.org/officeDocument/2006/relationships/image" Target="../media/image480.png"/><Relationship Id="rId5" Type="http://schemas.openxmlformats.org/officeDocument/2006/relationships/image" Target="../media/image481.png"/></Relationships>
</file>

<file path=ppt/slides/_rels/slide1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2.png"/><Relationship Id="rId3" Type="http://schemas.openxmlformats.org/officeDocument/2006/relationships/image" Target="../media/image483.png"/><Relationship Id="rId4" Type="http://schemas.openxmlformats.org/officeDocument/2006/relationships/image" Target="../media/image484.png"/><Relationship Id="rId5" Type="http://schemas.openxmlformats.org/officeDocument/2006/relationships/image" Target="../media/image485.png"/></Relationships>
</file>

<file path=ppt/slides/_rels/slide1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6.png"/><Relationship Id="rId3" Type="http://schemas.openxmlformats.org/officeDocument/2006/relationships/image" Target="../media/image487.png"/><Relationship Id="rId4" Type="http://schemas.openxmlformats.org/officeDocument/2006/relationships/image" Target="../media/image488.png"/><Relationship Id="rId5" Type="http://schemas.openxmlformats.org/officeDocument/2006/relationships/image" Target="../media/image48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0.png"/><Relationship Id="rId3" Type="http://schemas.openxmlformats.org/officeDocument/2006/relationships/image" Target="../media/image491.png"/><Relationship Id="rId4" Type="http://schemas.openxmlformats.org/officeDocument/2006/relationships/image" Target="../media/image492.png"/><Relationship Id="rId5" Type="http://schemas.openxmlformats.org/officeDocument/2006/relationships/image" Target="../media/image493.png"/></Relationships>
</file>

<file path=ppt/slides/_rels/slide1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4.png"/><Relationship Id="rId3" Type="http://schemas.openxmlformats.org/officeDocument/2006/relationships/image" Target="../media/image495.png"/><Relationship Id="rId4" Type="http://schemas.openxmlformats.org/officeDocument/2006/relationships/image" Target="../media/image496.png"/><Relationship Id="rId5" Type="http://schemas.openxmlformats.org/officeDocument/2006/relationships/image" Target="../media/image497.png"/></Relationships>
</file>

<file path=ppt/slides/_rels/slide1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8.png"/><Relationship Id="rId3" Type="http://schemas.openxmlformats.org/officeDocument/2006/relationships/image" Target="../media/image499.png"/><Relationship Id="rId4" Type="http://schemas.openxmlformats.org/officeDocument/2006/relationships/image" Target="../media/image500.png"/><Relationship Id="rId5" Type="http://schemas.openxmlformats.org/officeDocument/2006/relationships/image" Target="../media/image501.png"/></Relationships>
</file>

<file path=ppt/slides/_rels/slide1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2.png"/><Relationship Id="rId3" Type="http://schemas.openxmlformats.org/officeDocument/2006/relationships/image" Target="../media/image503.png"/><Relationship Id="rId4" Type="http://schemas.openxmlformats.org/officeDocument/2006/relationships/image" Target="../media/image504.png"/><Relationship Id="rId5" Type="http://schemas.openxmlformats.org/officeDocument/2006/relationships/image" Target="../media/image505.png"/></Relationships>
</file>

<file path=ppt/slides/_rels/slide1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6.png"/><Relationship Id="rId3" Type="http://schemas.openxmlformats.org/officeDocument/2006/relationships/image" Target="../media/image507.png"/><Relationship Id="rId4" Type="http://schemas.openxmlformats.org/officeDocument/2006/relationships/image" Target="../media/image508.png"/><Relationship Id="rId5" Type="http://schemas.openxmlformats.org/officeDocument/2006/relationships/image" Target="../media/image509.png"/></Relationships>
</file>

<file path=ppt/slides/_rels/slide1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0.png"/><Relationship Id="rId3" Type="http://schemas.openxmlformats.org/officeDocument/2006/relationships/image" Target="../media/image511.png"/><Relationship Id="rId4" Type="http://schemas.openxmlformats.org/officeDocument/2006/relationships/image" Target="../media/image512.png"/><Relationship Id="rId5" Type="http://schemas.openxmlformats.org/officeDocument/2006/relationships/image" Target="../media/image513.png"/></Relationships>
</file>

<file path=ppt/slides/_rels/slide1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4.png"/><Relationship Id="rId3" Type="http://schemas.openxmlformats.org/officeDocument/2006/relationships/image" Target="../media/image515.png"/><Relationship Id="rId4" Type="http://schemas.openxmlformats.org/officeDocument/2006/relationships/image" Target="../media/image516.png"/><Relationship Id="rId5" Type="http://schemas.openxmlformats.org/officeDocument/2006/relationships/image" Target="../media/image517.png"/></Relationships>
</file>

<file path=ppt/slides/_rels/slide1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8.png"/><Relationship Id="rId3" Type="http://schemas.openxmlformats.org/officeDocument/2006/relationships/image" Target="../media/image519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6.png"/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5" Type="http://schemas.openxmlformats.org/officeDocument/2006/relationships/image" Target="../media/image13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8.png"/><Relationship Id="rId3" Type="http://schemas.openxmlformats.org/officeDocument/2006/relationships/image" Target="../media/image139.png"/><Relationship Id="rId4" Type="http://schemas.openxmlformats.org/officeDocument/2006/relationships/image" Target="../media/image140.png"/><Relationship Id="rId5" Type="http://schemas.openxmlformats.org/officeDocument/2006/relationships/image" Target="../media/image141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2.png"/><Relationship Id="rId3" Type="http://schemas.openxmlformats.org/officeDocument/2006/relationships/image" Target="../media/image143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5" Type="http://schemas.openxmlformats.org/officeDocument/2006/relationships/image" Target="../media/image147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8.png"/><Relationship Id="rId3" Type="http://schemas.openxmlformats.org/officeDocument/2006/relationships/image" Target="../media/image149.png"/><Relationship Id="rId4" Type="http://schemas.openxmlformats.org/officeDocument/2006/relationships/image" Target="../media/image150.png"/><Relationship Id="rId5" Type="http://schemas.openxmlformats.org/officeDocument/2006/relationships/image" Target="../media/image151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2.png"/><Relationship Id="rId3" Type="http://schemas.openxmlformats.org/officeDocument/2006/relationships/image" Target="../media/image153.png"/><Relationship Id="rId4" Type="http://schemas.openxmlformats.org/officeDocument/2006/relationships/image" Target="../media/image154.png"/><Relationship Id="rId5" Type="http://schemas.openxmlformats.org/officeDocument/2006/relationships/image" Target="../media/image155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6.png"/><Relationship Id="rId3" Type="http://schemas.openxmlformats.org/officeDocument/2006/relationships/image" Target="../media/image157.png"/><Relationship Id="rId4" Type="http://schemas.openxmlformats.org/officeDocument/2006/relationships/image" Target="../media/image158.png"/><Relationship Id="rId5" Type="http://schemas.openxmlformats.org/officeDocument/2006/relationships/image" Target="../media/image159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0.png"/><Relationship Id="rId3" Type="http://schemas.openxmlformats.org/officeDocument/2006/relationships/image" Target="../media/image161.png"/><Relationship Id="rId4" Type="http://schemas.openxmlformats.org/officeDocument/2006/relationships/image" Target="../media/image162.png"/><Relationship Id="rId5" Type="http://schemas.openxmlformats.org/officeDocument/2006/relationships/image" Target="../media/image163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4.png"/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8.png"/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2.png"/><Relationship Id="rId3" Type="http://schemas.openxmlformats.org/officeDocument/2006/relationships/image" Target="../media/image173.png"/><Relationship Id="rId4" Type="http://schemas.openxmlformats.org/officeDocument/2006/relationships/image" Target="../media/image174.png"/><Relationship Id="rId5" Type="http://schemas.openxmlformats.org/officeDocument/2006/relationships/image" Target="../media/image175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6.png"/><Relationship Id="rId3" Type="http://schemas.openxmlformats.org/officeDocument/2006/relationships/image" Target="../media/image177.png"/><Relationship Id="rId4" Type="http://schemas.openxmlformats.org/officeDocument/2006/relationships/image" Target="../media/image178.png"/><Relationship Id="rId5" Type="http://schemas.openxmlformats.org/officeDocument/2006/relationships/image" Target="../media/image179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0.png"/><Relationship Id="rId3" Type="http://schemas.openxmlformats.org/officeDocument/2006/relationships/image" Target="../media/image181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4.png"/><Relationship Id="rId3" Type="http://schemas.openxmlformats.org/officeDocument/2006/relationships/image" Target="../media/image185.png"/><Relationship Id="rId4" Type="http://schemas.openxmlformats.org/officeDocument/2006/relationships/image" Target="../media/image186.png"/><Relationship Id="rId5" Type="http://schemas.openxmlformats.org/officeDocument/2006/relationships/image" Target="../media/image187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8.png"/><Relationship Id="rId3" Type="http://schemas.openxmlformats.org/officeDocument/2006/relationships/image" Target="../media/image189.png"/><Relationship Id="rId4" Type="http://schemas.openxmlformats.org/officeDocument/2006/relationships/image" Target="../media/image190.png"/><Relationship Id="rId5" Type="http://schemas.openxmlformats.org/officeDocument/2006/relationships/image" Target="../media/image191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2.png"/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5" Type="http://schemas.openxmlformats.org/officeDocument/2006/relationships/image" Target="../media/image195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6.png"/><Relationship Id="rId3" Type="http://schemas.openxmlformats.org/officeDocument/2006/relationships/image" Target="../media/image197.png"/><Relationship Id="rId4" Type="http://schemas.openxmlformats.org/officeDocument/2006/relationships/image" Target="../media/image198.png"/><Relationship Id="rId5" Type="http://schemas.openxmlformats.org/officeDocument/2006/relationships/image" Target="../media/image199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0.png"/><Relationship Id="rId3" Type="http://schemas.openxmlformats.org/officeDocument/2006/relationships/image" Target="../media/image201.png"/><Relationship Id="rId4" Type="http://schemas.openxmlformats.org/officeDocument/2006/relationships/image" Target="../media/image202.png"/><Relationship Id="rId5" Type="http://schemas.openxmlformats.org/officeDocument/2006/relationships/image" Target="../media/image203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4.png"/><Relationship Id="rId3" Type="http://schemas.openxmlformats.org/officeDocument/2006/relationships/image" Target="../media/image205.png"/><Relationship Id="rId4" Type="http://schemas.openxmlformats.org/officeDocument/2006/relationships/image" Target="../media/image206.png"/><Relationship Id="rId5" Type="http://schemas.openxmlformats.org/officeDocument/2006/relationships/image" Target="../media/image207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8.png"/><Relationship Id="rId3" Type="http://schemas.openxmlformats.org/officeDocument/2006/relationships/image" Target="../media/image209.png"/><Relationship Id="rId4" Type="http://schemas.openxmlformats.org/officeDocument/2006/relationships/image" Target="../media/image210.png"/><Relationship Id="rId5" Type="http://schemas.openxmlformats.org/officeDocument/2006/relationships/image" Target="../media/image211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2.png"/><Relationship Id="rId3" Type="http://schemas.openxmlformats.org/officeDocument/2006/relationships/image" Target="../media/image213.png"/><Relationship Id="rId4" Type="http://schemas.openxmlformats.org/officeDocument/2006/relationships/image" Target="../media/image214.png"/><Relationship Id="rId5" Type="http://schemas.openxmlformats.org/officeDocument/2006/relationships/image" Target="../media/image21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6.png"/><Relationship Id="rId3" Type="http://schemas.openxmlformats.org/officeDocument/2006/relationships/image" Target="../media/image217.png"/><Relationship Id="rId4" Type="http://schemas.openxmlformats.org/officeDocument/2006/relationships/image" Target="../media/image218.png"/><Relationship Id="rId5" Type="http://schemas.openxmlformats.org/officeDocument/2006/relationships/image" Target="../media/image219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0.png"/><Relationship Id="rId3" Type="http://schemas.openxmlformats.org/officeDocument/2006/relationships/image" Target="../media/image221.png"/><Relationship Id="rId4" Type="http://schemas.openxmlformats.org/officeDocument/2006/relationships/image" Target="../media/image222.png"/><Relationship Id="rId5" Type="http://schemas.openxmlformats.org/officeDocument/2006/relationships/image" Target="../media/image223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4.png"/><Relationship Id="rId3" Type="http://schemas.openxmlformats.org/officeDocument/2006/relationships/image" Target="../media/image225.png"/><Relationship Id="rId4" Type="http://schemas.openxmlformats.org/officeDocument/2006/relationships/image" Target="../media/image226.png"/><Relationship Id="rId5" Type="http://schemas.openxmlformats.org/officeDocument/2006/relationships/image" Target="../media/image227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8.png"/><Relationship Id="rId3" Type="http://schemas.openxmlformats.org/officeDocument/2006/relationships/image" Target="../media/image229.png"/><Relationship Id="rId4" Type="http://schemas.openxmlformats.org/officeDocument/2006/relationships/image" Target="../media/image230.png"/><Relationship Id="rId5" Type="http://schemas.openxmlformats.org/officeDocument/2006/relationships/image" Target="../media/image231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234.png"/><Relationship Id="rId5" Type="http://schemas.openxmlformats.org/officeDocument/2006/relationships/image" Target="../media/image235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6.png"/><Relationship Id="rId3" Type="http://schemas.openxmlformats.org/officeDocument/2006/relationships/image" Target="../media/image237.png"/><Relationship Id="rId4" Type="http://schemas.openxmlformats.org/officeDocument/2006/relationships/image" Target="../media/image238.png"/><Relationship Id="rId5" Type="http://schemas.openxmlformats.org/officeDocument/2006/relationships/image" Target="../media/image239.png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0.png"/><Relationship Id="rId3" Type="http://schemas.openxmlformats.org/officeDocument/2006/relationships/image" Target="../media/image241.png"/><Relationship Id="rId4" Type="http://schemas.openxmlformats.org/officeDocument/2006/relationships/image" Target="../media/image242.png"/><Relationship Id="rId5" Type="http://schemas.openxmlformats.org/officeDocument/2006/relationships/image" Target="../media/image243.png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4.png"/><Relationship Id="rId3" Type="http://schemas.openxmlformats.org/officeDocument/2006/relationships/image" Target="../media/image245.png"/><Relationship Id="rId4" Type="http://schemas.openxmlformats.org/officeDocument/2006/relationships/image" Target="../media/image246.png"/><Relationship Id="rId5" Type="http://schemas.openxmlformats.org/officeDocument/2006/relationships/image" Target="../media/image247.png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8.png"/><Relationship Id="rId3" Type="http://schemas.openxmlformats.org/officeDocument/2006/relationships/image" Target="../media/image249.png"/><Relationship Id="rId4" Type="http://schemas.openxmlformats.org/officeDocument/2006/relationships/image" Target="../media/image250.png"/><Relationship Id="rId5" Type="http://schemas.openxmlformats.org/officeDocument/2006/relationships/image" Target="../media/image251.png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2.png"/><Relationship Id="rId3" Type="http://schemas.openxmlformats.org/officeDocument/2006/relationships/image" Target="../media/image253.png"/><Relationship Id="rId4" Type="http://schemas.openxmlformats.org/officeDocument/2006/relationships/image" Target="../media/image254.png"/><Relationship Id="rId5" Type="http://schemas.openxmlformats.org/officeDocument/2006/relationships/image" Target="../media/image255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7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6.png"/><Relationship Id="rId3" Type="http://schemas.openxmlformats.org/officeDocument/2006/relationships/image" Target="../media/image257.png"/><Relationship Id="rId4" Type="http://schemas.openxmlformats.org/officeDocument/2006/relationships/image" Target="../media/image258.png"/><Relationship Id="rId5" Type="http://schemas.openxmlformats.org/officeDocument/2006/relationships/image" Target="../media/image259.png"/></Relationships>
</file>

<file path=ppt/slides/_rels/slide7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0.png"/><Relationship Id="rId3" Type="http://schemas.openxmlformats.org/officeDocument/2006/relationships/image" Target="../media/image261.png"/><Relationship Id="rId4" Type="http://schemas.openxmlformats.org/officeDocument/2006/relationships/image" Target="../media/image262.png"/><Relationship Id="rId5" Type="http://schemas.openxmlformats.org/officeDocument/2006/relationships/image" Target="../media/image263.png"/></Relationships>
</file>

<file path=ppt/slides/_rels/slide7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4.png"/><Relationship Id="rId3" Type="http://schemas.openxmlformats.org/officeDocument/2006/relationships/image" Target="../media/image265.png"/><Relationship Id="rId4" Type="http://schemas.openxmlformats.org/officeDocument/2006/relationships/image" Target="../media/image266.png"/><Relationship Id="rId5" Type="http://schemas.openxmlformats.org/officeDocument/2006/relationships/image" Target="../media/image267.png"/></Relationships>
</file>

<file path=ppt/slides/_rels/slide7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8.png"/><Relationship Id="rId3" Type="http://schemas.openxmlformats.org/officeDocument/2006/relationships/image" Target="../media/image269.png"/><Relationship Id="rId4" Type="http://schemas.openxmlformats.org/officeDocument/2006/relationships/image" Target="../media/image270.png"/><Relationship Id="rId5" Type="http://schemas.openxmlformats.org/officeDocument/2006/relationships/image" Target="../media/image271.png"/></Relationships>
</file>

<file path=ppt/slides/_rels/slide7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2.png"/><Relationship Id="rId3" Type="http://schemas.openxmlformats.org/officeDocument/2006/relationships/image" Target="../media/image273.png"/><Relationship Id="rId4" Type="http://schemas.openxmlformats.org/officeDocument/2006/relationships/image" Target="../media/image274.png"/><Relationship Id="rId5" Type="http://schemas.openxmlformats.org/officeDocument/2006/relationships/image" Target="../media/image275.png"/></Relationships>
</file>

<file path=ppt/slides/_rels/slide7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6.png"/><Relationship Id="rId3" Type="http://schemas.openxmlformats.org/officeDocument/2006/relationships/image" Target="../media/image277.png"/><Relationship Id="rId4" Type="http://schemas.openxmlformats.org/officeDocument/2006/relationships/image" Target="../media/image278.png"/><Relationship Id="rId5" Type="http://schemas.openxmlformats.org/officeDocument/2006/relationships/image" Target="../media/image279.png"/></Relationships>
</file>

<file path=ppt/slides/_rels/slide7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0.png"/><Relationship Id="rId3" Type="http://schemas.openxmlformats.org/officeDocument/2006/relationships/image" Target="../media/image281.png"/><Relationship Id="rId4" Type="http://schemas.openxmlformats.org/officeDocument/2006/relationships/image" Target="../media/image282.png"/><Relationship Id="rId5" Type="http://schemas.openxmlformats.org/officeDocument/2006/relationships/image" Target="../media/image283.png"/></Relationships>
</file>

<file path=ppt/slides/_rels/slide7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4.png"/><Relationship Id="rId3" Type="http://schemas.openxmlformats.org/officeDocument/2006/relationships/image" Target="../media/image285.png"/><Relationship Id="rId4" Type="http://schemas.openxmlformats.org/officeDocument/2006/relationships/image" Target="../media/image286.png"/><Relationship Id="rId5" Type="http://schemas.openxmlformats.org/officeDocument/2006/relationships/image" Target="../media/image287.png"/></Relationships>
</file>

<file path=ppt/slides/_rels/slide7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8.png"/><Relationship Id="rId3" Type="http://schemas.openxmlformats.org/officeDocument/2006/relationships/image" Target="../media/image289.png"/><Relationship Id="rId4" Type="http://schemas.openxmlformats.org/officeDocument/2006/relationships/image" Target="../media/image290.png"/><Relationship Id="rId5" Type="http://schemas.openxmlformats.org/officeDocument/2006/relationships/image" Target="../media/image291.png"/></Relationships>
</file>

<file path=ppt/slides/_rels/slide7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2.png"/><Relationship Id="rId3" Type="http://schemas.openxmlformats.org/officeDocument/2006/relationships/image" Target="../media/image293.png"/><Relationship Id="rId4" Type="http://schemas.openxmlformats.org/officeDocument/2006/relationships/image" Target="../media/image294.png"/><Relationship Id="rId5" Type="http://schemas.openxmlformats.org/officeDocument/2006/relationships/image" Target="../media/image295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8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6.png"/><Relationship Id="rId3" Type="http://schemas.openxmlformats.org/officeDocument/2006/relationships/image" Target="../media/image297.png"/><Relationship Id="rId4" Type="http://schemas.openxmlformats.org/officeDocument/2006/relationships/image" Target="../media/image298.png"/><Relationship Id="rId5" Type="http://schemas.openxmlformats.org/officeDocument/2006/relationships/image" Target="../media/image299.png"/></Relationships>
</file>

<file path=ppt/slides/_rels/slide8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0.png"/><Relationship Id="rId3" Type="http://schemas.openxmlformats.org/officeDocument/2006/relationships/image" Target="../media/image301.png"/><Relationship Id="rId4" Type="http://schemas.openxmlformats.org/officeDocument/2006/relationships/image" Target="../media/image302.png"/><Relationship Id="rId5" Type="http://schemas.openxmlformats.org/officeDocument/2006/relationships/image" Target="../media/image303.png"/></Relationships>
</file>

<file path=ppt/slides/_rels/slide8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4.png"/><Relationship Id="rId3" Type="http://schemas.openxmlformats.org/officeDocument/2006/relationships/image" Target="../media/image305.png"/><Relationship Id="rId4" Type="http://schemas.openxmlformats.org/officeDocument/2006/relationships/image" Target="../media/image306.png"/><Relationship Id="rId5" Type="http://schemas.openxmlformats.org/officeDocument/2006/relationships/image" Target="../media/image307.png"/></Relationships>
</file>

<file path=ppt/slides/_rels/slide8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8.png"/><Relationship Id="rId3" Type="http://schemas.openxmlformats.org/officeDocument/2006/relationships/image" Target="../media/image309.png"/><Relationship Id="rId4" Type="http://schemas.openxmlformats.org/officeDocument/2006/relationships/image" Target="../media/image310.png"/><Relationship Id="rId5" Type="http://schemas.openxmlformats.org/officeDocument/2006/relationships/image" Target="../media/image311.png"/></Relationships>
</file>

<file path=ppt/slides/_rels/slide8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2.png"/><Relationship Id="rId3" Type="http://schemas.openxmlformats.org/officeDocument/2006/relationships/image" Target="../media/image313.png"/><Relationship Id="rId4" Type="http://schemas.openxmlformats.org/officeDocument/2006/relationships/image" Target="../media/image314.png"/><Relationship Id="rId5" Type="http://schemas.openxmlformats.org/officeDocument/2006/relationships/image" Target="../media/image315.png"/></Relationships>
</file>

<file path=ppt/slides/_rels/slide8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6.png"/><Relationship Id="rId3" Type="http://schemas.openxmlformats.org/officeDocument/2006/relationships/image" Target="../media/image317.png"/><Relationship Id="rId4" Type="http://schemas.openxmlformats.org/officeDocument/2006/relationships/image" Target="../media/image318.png"/><Relationship Id="rId5" Type="http://schemas.openxmlformats.org/officeDocument/2006/relationships/image" Target="../media/image319.png"/></Relationships>
</file>

<file path=ppt/slides/_rels/slide8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0.png"/><Relationship Id="rId3" Type="http://schemas.openxmlformats.org/officeDocument/2006/relationships/image" Target="../media/image321.png"/><Relationship Id="rId4" Type="http://schemas.openxmlformats.org/officeDocument/2006/relationships/image" Target="../media/image322.png"/><Relationship Id="rId5" Type="http://schemas.openxmlformats.org/officeDocument/2006/relationships/image" Target="../media/image323.png"/></Relationships>
</file>

<file path=ppt/slides/_rels/slide8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4.png"/><Relationship Id="rId3" Type="http://schemas.openxmlformats.org/officeDocument/2006/relationships/image" Target="../media/image325.png"/><Relationship Id="rId4" Type="http://schemas.openxmlformats.org/officeDocument/2006/relationships/image" Target="../media/image326.png"/><Relationship Id="rId5" Type="http://schemas.openxmlformats.org/officeDocument/2006/relationships/image" Target="../media/image327.png"/></Relationships>
</file>

<file path=ppt/slides/_rels/slide8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8.png"/><Relationship Id="rId3" Type="http://schemas.openxmlformats.org/officeDocument/2006/relationships/image" Target="../media/image329.png"/><Relationship Id="rId4" Type="http://schemas.openxmlformats.org/officeDocument/2006/relationships/image" Target="../media/image330.png"/><Relationship Id="rId5" Type="http://schemas.openxmlformats.org/officeDocument/2006/relationships/image" Target="../media/image331.png"/></Relationships>
</file>

<file path=ppt/slides/_rels/slide8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2.png"/><Relationship Id="rId3" Type="http://schemas.openxmlformats.org/officeDocument/2006/relationships/image" Target="../media/image333.png"/><Relationship Id="rId4" Type="http://schemas.openxmlformats.org/officeDocument/2006/relationships/image" Target="../media/image334.png"/><Relationship Id="rId5" Type="http://schemas.openxmlformats.org/officeDocument/2006/relationships/image" Target="../media/image335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9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6.png"/><Relationship Id="rId3" Type="http://schemas.openxmlformats.org/officeDocument/2006/relationships/image" Target="../media/image337.png"/><Relationship Id="rId4" Type="http://schemas.openxmlformats.org/officeDocument/2006/relationships/image" Target="../media/image338.png"/><Relationship Id="rId5" Type="http://schemas.openxmlformats.org/officeDocument/2006/relationships/image" Target="../media/image339.png"/></Relationships>
</file>

<file path=ppt/slides/_rels/slide9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0.png"/><Relationship Id="rId3" Type="http://schemas.openxmlformats.org/officeDocument/2006/relationships/image" Target="../media/image341.png"/><Relationship Id="rId4" Type="http://schemas.openxmlformats.org/officeDocument/2006/relationships/image" Target="../media/image342.png"/><Relationship Id="rId5" Type="http://schemas.openxmlformats.org/officeDocument/2006/relationships/image" Target="../media/image343.png"/></Relationships>
</file>

<file path=ppt/slides/_rels/slide9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4.png"/><Relationship Id="rId3" Type="http://schemas.openxmlformats.org/officeDocument/2006/relationships/image" Target="../media/image345.png"/><Relationship Id="rId4" Type="http://schemas.openxmlformats.org/officeDocument/2006/relationships/image" Target="../media/image346.png"/><Relationship Id="rId5" Type="http://schemas.openxmlformats.org/officeDocument/2006/relationships/image" Target="../media/image347.png"/></Relationships>
</file>

<file path=ppt/slides/_rels/slide9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8.png"/><Relationship Id="rId3" Type="http://schemas.openxmlformats.org/officeDocument/2006/relationships/image" Target="../media/image349.png"/><Relationship Id="rId4" Type="http://schemas.openxmlformats.org/officeDocument/2006/relationships/image" Target="../media/image350.png"/><Relationship Id="rId5" Type="http://schemas.openxmlformats.org/officeDocument/2006/relationships/image" Target="../media/image351.png"/></Relationships>
</file>

<file path=ppt/slides/_rels/slide9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2.png"/><Relationship Id="rId3" Type="http://schemas.openxmlformats.org/officeDocument/2006/relationships/image" Target="../media/image353.png"/><Relationship Id="rId4" Type="http://schemas.openxmlformats.org/officeDocument/2006/relationships/image" Target="../media/image354.png"/><Relationship Id="rId5" Type="http://schemas.openxmlformats.org/officeDocument/2006/relationships/image" Target="../media/image355.png"/></Relationships>
</file>

<file path=ppt/slides/_rels/slide9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6.png"/><Relationship Id="rId3" Type="http://schemas.openxmlformats.org/officeDocument/2006/relationships/image" Target="../media/image357.png"/><Relationship Id="rId4" Type="http://schemas.openxmlformats.org/officeDocument/2006/relationships/image" Target="../media/image358.png"/><Relationship Id="rId5" Type="http://schemas.openxmlformats.org/officeDocument/2006/relationships/image" Target="../media/image359.png"/></Relationships>
</file>

<file path=ppt/slides/_rels/slide9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0.png"/><Relationship Id="rId3" Type="http://schemas.openxmlformats.org/officeDocument/2006/relationships/image" Target="../media/image361.png"/><Relationship Id="rId4" Type="http://schemas.openxmlformats.org/officeDocument/2006/relationships/image" Target="../media/image362.png"/><Relationship Id="rId5" Type="http://schemas.openxmlformats.org/officeDocument/2006/relationships/image" Target="../media/image363.png"/></Relationships>
</file>

<file path=ppt/slides/_rels/slide9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4.png"/><Relationship Id="rId3" Type="http://schemas.openxmlformats.org/officeDocument/2006/relationships/image" Target="../media/image365.png"/><Relationship Id="rId4" Type="http://schemas.openxmlformats.org/officeDocument/2006/relationships/image" Target="../media/image366.png"/><Relationship Id="rId5" Type="http://schemas.openxmlformats.org/officeDocument/2006/relationships/image" Target="../media/image367.png"/></Relationships>
</file>

<file path=ppt/slides/_rels/slide9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8.png"/><Relationship Id="rId3" Type="http://schemas.openxmlformats.org/officeDocument/2006/relationships/image" Target="../media/image369.png"/></Relationships>
</file>

<file path=ppt/slides/_rels/slide9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0.png"/><Relationship Id="rId3" Type="http://schemas.openxmlformats.org/officeDocument/2006/relationships/image" Target="../media/image371.png"/><Relationship Id="rId4" Type="http://schemas.openxmlformats.org/officeDocument/2006/relationships/image" Target="../media/image372.png"/><Relationship Id="rId5" Type="http://schemas.openxmlformats.org/officeDocument/2006/relationships/image" Target="../media/image37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2020-08-04_1596552220_tBP_concentration_optimization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Tuesday August 04 2020</a:t>
            </a:r>
            <a:br/>
            <a:r>
              <a:t>zhous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concentration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002B7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002B7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002B7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002B7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002B7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002B7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002B7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002B7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23753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3</a:t>
            </a:r>
          </a:p>
        </p:txBody>
      </p:sp>
      <p:pic>
        <p:nvPicPr>
          <p:cNvPr id="3" name="Picture 2" descr="jv_all_002B7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002B7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002B7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002B7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4</a:t>
            </a:r>
          </a:p>
        </p:txBody>
      </p:sp>
      <p:pic>
        <p:nvPicPr>
          <p:cNvPr id="3" name="Picture 2" descr="jv_all_002B7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002B7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002B7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002B8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5</a:t>
            </a:r>
          </a:p>
        </p:txBody>
      </p:sp>
      <p:pic>
        <p:nvPicPr>
          <p:cNvPr id="3" name="Picture 2" descr="jv_all_002B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concentration_concentr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concentration_concentra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concentration_concent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concentration_concentrati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concentration_concentr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concentration_concentra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concentration_concent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concentration_concentrati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2</a:t>
            </a:r>
          </a:p>
        </p:txBody>
      </p:sp>
      <p:pic>
        <p:nvPicPr>
          <p:cNvPr id="3" name="Picture 2" descr="jv_best_concentration_concentr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concentration_concentra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concentration_concent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concentration_concentrati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3</a:t>
            </a:r>
          </a:p>
        </p:txBody>
      </p:sp>
      <p:pic>
        <p:nvPicPr>
          <p:cNvPr id="3" name="Picture 2" descr="jv_best_concentration_concentr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concentration_concentra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concentration_concent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0028C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8C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8C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A8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concentration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002A8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A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A8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A8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002A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A8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A8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6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002B6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6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6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6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002B6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002B7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002B7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002B7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002B7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002B7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002B7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002B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12</a:t>
            </a:r>
          </a:p>
        </p:txBody>
      </p:sp>
      <p:pic>
        <p:nvPicPr>
          <p:cNvPr id="3" name="Picture 2" descr="jv_all_002B7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13</a:t>
            </a:r>
          </a:p>
        </p:txBody>
      </p:sp>
      <p:pic>
        <p:nvPicPr>
          <p:cNvPr id="3" name="Picture 2" descr="jv_all_002B7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18457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14</a:t>
            </a:r>
          </a:p>
        </p:txBody>
      </p:sp>
      <p:pic>
        <p:nvPicPr>
          <p:cNvPr id="3" name="Picture 2" descr="jv_all_002B7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754753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15</a:t>
            </a:r>
          </a:p>
        </p:txBody>
      </p:sp>
      <p:pic>
        <p:nvPicPr>
          <p:cNvPr id="3" name="Picture 2" descr="jv_all_002B7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16</a:t>
            </a:r>
          </a:p>
        </p:txBody>
      </p:sp>
      <p:pic>
        <p:nvPicPr>
          <p:cNvPr id="3" name="Picture 2" descr="jv_all_002B7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17</a:t>
            </a:r>
          </a:p>
        </p:txBody>
      </p:sp>
      <p:pic>
        <p:nvPicPr>
          <p:cNvPr id="3" name="Picture 2" descr="jv_all_002B7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18</a:t>
            </a:r>
          </a:p>
        </p:txBody>
      </p:sp>
      <p:pic>
        <p:nvPicPr>
          <p:cNvPr id="3" name="Picture 2" descr="jv_all_002B7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19</a:t>
            </a:r>
          </a:p>
        </p:txBody>
      </p:sp>
      <p:pic>
        <p:nvPicPr>
          <p:cNvPr id="3" name="Picture 2" descr="jv_all_002B7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20</a:t>
            </a:r>
          </a:p>
        </p:txBody>
      </p:sp>
      <p:pic>
        <p:nvPicPr>
          <p:cNvPr id="3" name="Picture 2" descr="jv_all_002B7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C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002B77_concentration_1103+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7_concentration_1103+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7_concentration_1103+PEAI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7_concentration_1103+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21</a:t>
            </a:r>
          </a:p>
        </p:txBody>
      </p:sp>
      <p:pic>
        <p:nvPicPr>
          <p:cNvPr id="3" name="Picture 2" descr="jv_all_002B7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22</a:t>
            </a:r>
          </a:p>
        </p:txBody>
      </p:sp>
      <p:pic>
        <p:nvPicPr>
          <p:cNvPr id="3" name="Picture 2" descr="jv_all_002B7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23</a:t>
            </a:r>
          </a:p>
        </p:txBody>
      </p:sp>
      <p:pic>
        <p:nvPicPr>
          <p:cNvPr id="3" name="Picture 2" descr="jv_all_002B7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24</a:t>
            </a:r>
          </a:p>
        </p:txBody>
      </p:sp>
      <p:pic>
        <p:nvPicPr>
          <p:cNvPr id="3" name="Picture 2" descr="jv_all_002B7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7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7F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25</a:t>
            </a:r>
          </a:p>
        </p:txBody>
      </p:sp>
      <p:pic>
        <p:nvPicPr>
          <p:cNvPr id="3" name="Picture 2" descr="jv_all_002B7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7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8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8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26</a:t>
            </a:r>
          </a:p>
        </p:txBody>
      </p:sp>
      <p:pic>
        <p:nvPicPr>
          <p:cNvPr id="3" name="Picture 2" descr="jv_all_002B8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8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8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8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27</a:t>
            </a:r>
          </a:p>
        </p:txBody>
      </p:sp>
      <p:pic>
        <p:nvPicPr>
          <p:cNvPr id="3" name="Picture 2" descr="jv_all_002B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8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002B8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002B8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28</a:t>
            </a:r>
          </a:p>
        </p:txBody>
      </p:sp>
      <p:pic>
        <p:nvPicPr>
          <p:cNvPr id="3" name="Picture 2" descr="jv_all_002B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002B8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002B77_concentration_1103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D_concentration_1020 66mg-mL tBP 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D_concentration_1020 66mg-mL tBP 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D_concentration_1020 66mg-mL tBP 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002B7D_concentration_1020 66mg-mL tBP 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D_concentration_1020 66mg-mL tBP +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D_concentration_1020 66mg-mL tBP 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3_concentration_1020 33mg-mL tBP 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002B73_concentration_1020 33mg-mL tBP 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3_concentration_1020 33mg-mL tBP 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3_concentration_1020 33mg-mL tBP 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3_concentration_1020 33mg-mL tBP 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002B73_concentration_1020 33mg-mL tBP 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6E_concentration_1020 66mg-mL tBP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6E_concentration_1020 66mg-mL tBP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6E_concentration_1020 66mg-mL tBP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002B6E_concentration_1020 66mg-mL tBP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6E_concentration_1020 66mg-mL tBP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6E_concentration_1020 66mg-mL tBP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B_concentration_1103 49.5mg-mL tBP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002B7B_concentration_1103 49.5mg-mL tBP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B_concentration_1103 49.5mg-mL tBP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B_concentration_1103 49.5mg-mL tBP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B_concentration_1103 49.5mg-mL tBP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309649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0028C9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002A82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002A86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002B6E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002B7F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49">
                <a:tc>
                  <a:txBody>
                    <a:bodyPr/>
                    <a:lstStyle/>
                    <a:p>
                      <a:r>
                        <a:t>002B80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309651">
                <a:tc>
                  <a:txBody>
                    <a:bodyPr/>
                    <a:lstStyle/>
                    <a:p>
                      <a:r>
                        <a:t>002B81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FACsPbIBr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002B7B_concentration_1103 49.5mg-mL tBP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F_concentration_1020 66mg-mL tBP 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F_concentration_1020 66mg-mL tBP 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F_concentration_1020 66mg-mL tBP 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002B7F_concentration_1020 66mg-mL tBP 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F_concentration_1020 66mg-mL tBP +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F_concentration_1020 66mg-mL tBP 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C_concentration_1103 66mg-mL tBP 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002B7C_concentration_1103 66mg-mL tBP 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C_concentration_1103 66mg-mL tBP 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C_concentration_1103 66mg-mL tBP 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C_concentration_1103 66mg-mL tBP 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002B7C_concentration_1103 66mg-mL tBP 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80_concentration_1020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80_concentration_1020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80_concentration_1020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002B80_concentration_1020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80_concentration_1020+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80_concentration_1020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81_concentration_Spiro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12</a:t>
            </a:r>
          </a:p>
        </p:txBody>
      </p:sp>
      <p:pic>
        <p:nvPicPr>
          <p:cNvPr id="3" name="Picture 2" descr="spo_002B81_concentration_Spiro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81_concentration_Spiro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81_concentration_Spiro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81_concentration_Spiro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13</a:t>
            </a:r>
          </a:p>
        </p:txBody>
      </p:sp>
      <p:pic>
        <p:nvPicPr>
          <p:cNvPr id="3" name="Picture 2" descr="spo_002B81_concentration_Spiro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6_concentration_Spiro +2mg-mL 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6_concentration_Spiro +2mg-mL 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6_concentration_Spiro +2mg-mL 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14</a:t>
            </a:r>
          </a:p>
        </p:txBody>
      </p:sp>
      <p:pic>
        <p:nvPicPr>
          <p:cNvPr id="3" name="Picture 2" descr="spo_002B76_concentration_Spiro +2mg-mL 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6_concentration_Spiro +2mg-mL 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6_concentration_Spiro +2mg-mL 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9_concentration_1103+ 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15</a:t>
            </a:r>
          </a:p>
        </p:txBody>
      </p:sp>
      <p:pic>
        <p:nvPicPr>
          <p:cNvPr id="3" name="Picture 2" descr="spo_002B79_concentration_1103+ 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9_concentration_1103+ 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9_concentration_1103+ 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9_concentration_1103+ 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16</a:t>
            </a:r>
          </a:p>
        </p:txBody>
      </p:sp>
      <p:pic>
        <p:nvPicPr>
          <p:cNvPr id="3" name="Picture 2" descr="spo_002B79_concentration_1103+ 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8_concentration_1103 66mg-mL tBP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8_concentration_1103 66mg-mL tBP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8_concentration_1103 66mg-mL tBP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17</a:t>
            </a:r>
          </a:p>
        </p:txBody>
      </p:sp>
      <p:pic>
        <p:nvPicPr>
          <p:cNvPr id="3" name="Picture 2" descr="spo_002B78_concentration_1103 66mg-mL tBP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8_concentration_1103 66mg-mL tBP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4_concentration_Spiro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4_concentration_Spiro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18</a:t>
            </a:r>
          </a:p>
        </p:txBody>
      </p:sp>
      <p:pic>
        <p:nvPicPr>
          <p:cNvPr id="3" name="Picture 2" descr="spo_002B74_concentration_Spiro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4_concentration_Spiro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4_concentration_Spiro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4_concentration_Spiro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19</a:t>
            </a:r>
          </a:p>
        </p:txBody>
      </p:sp>
      <p:pic>
        <p:nvPicPr>
          <p:cNvPr id="3" name="Picture 2" descr="spo_002B70_concentration_Spiro +2mg-mL 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0_concentration_Spiro +2mg-mL 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0_concentration_Spiro +2mg-mL PEAI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0_concentration_Spiro +2mg-mL 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20</a:t>
            </a:r>
          </a:p>
        </p:txBody>
      </p:sp>
      <p:pic>
        <p:nvPicPr>
          <p:cNvPr id="3" name="Picture 2" descr="spo_002B70_concentration_Spiro +2mg-mL PEAI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0_concentration_Spiro +2mg-mL PE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8C9_concentration_1020 33mg-mL tBP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8C9_concentration_1020 33mg-mL tBP+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21</a:t>
            </a:r>
          </a:p>
        </p:txBody>
      </p:sp>
      <p:pic>
        <p:nvPicPr>
          <p:cNvPr id="3" name="Picture 2" descr="spo_0028C9_concentration_1020 33mg-mL tBP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A86_concentration_1020+ 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A86_concentration_1020+ 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A86_concentration_1020+ PEA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22</a:t>
            </a:r>
          </a:p>
        </p:txBody>
      </p:sp>
      <p:pic>
        <p:nvPicPr>
          <p:cNvPr id="3" name="Picture 2" descr="spo_002B75_concentration_1103 33mg-mL tBP+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5_concentration_1103 33mg-mL tBP+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5_concentration_1103 33mg-mL tBP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E_concentration_1103 49.5mg-mL tBP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23</a:t>
            </a:r>
          </a:p>
        </p:txBody>
      </p:sp>
      <p:pic>
        <p:nvPicPr>
          <p:cNvPr id="3" name="Picture 2" descr="spo_002B7E_concentration_1103 49.5mg-mL tBP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E_concentration_1103 49.5mg-mL tBP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E_concentration_1103 49.5mg-mL tBP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E_concentration_1103 49.5mg-mL tBP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24</a:t>
            </a:r>
          </a:p>
        </p:txBody>
      </p:sp>
      <p:pic>
        <p:nvPicPr>
          <p:cNvPr id="3" name="Picture 2" descr="spo_002B7E_concentration_1103 49.5mg-mL tBP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A82_concentration_1020 49.5mg-mL tBP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A82_concentration_1020 49.5mg-mL tBP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A82_concentration_1020 49.5mg-mL tBP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25</a:t>
            </a:r>
          </a:p>
        </p:txBody>
      </p:sp>
      <p:pic>
        <p:nvPicPr>
          <p:cNvPr id="3" name="Picture 2" descr="spo_002A82_concentration_1020 49.5mg-mL tBP+PEAI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A82_concentration_1020 49.5mg-mL tBP+PE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A_concentration_1020 49.5mg-mL tBP+PEAI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A_concentration_1020 49.5mg-mL tBP+PEAI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26</a:t>
            </a:r>
          </a:p>
        </p:txBody>
      </p:sp>
      <p:pic>
        <p:nvPicPr>
          <p:cNvPr id="3" name="Picture 2" descr="spo_002B7A_concentration_1020 49.5mg-mL tBP+PEAI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A_concentration_1020 49.5mg-mL tBP+PEAI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A_concentration_1020 49.5mg-mL tBP+PEAI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A_concentration_1020 49.5mg-mL tBP+PEA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27</a:t>
            </a:r>
          </a:p>
        </p:txBody>
      </p:sp>
      <p:pic>
        <p:nvPicPr>
          <p:cNvPr id="3" name="Picture 2" descr="spo_002B72_concentration_1103 33mg-mL tBP+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2_concentration_1103 33mg-mL tBP+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002B72_concentration_1103 33mg-mL tBP+PEAI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002B72_concentration_1103 33mg-mL tBP+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28</a:t>
            </a:r>
          </a:p>
        </p:txBody>
      </p:sp>
      <p:pic>
        <p:nvPicPr>
          <p:cNvPr id="3" name="Picture 2" descr="spo_002B72_concentration_1103 33mg-mL tBP+PEAI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002B72_concentration_1103 33mg-mL tBP+PE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002B77_concentration_1103+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7_concentration_1103+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7_concentration_1103+PEAI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7_concentration_1103+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002B77_concentration_1103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D_concentration_1020 66mg-mL tBP 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D_concentration_1020 66mg-mL tBP 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D_concentration_1020 66mg-mL tBP 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002B7D_concentration_1020 66mg-mL tBP 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D_concentration_1020 66mg-mL tBP +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D_concentration_1020 66mg-mL tBP 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3_concentration_1020 33mg-mL tBP 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002B73_concentration_1020 33mg-mL tBP 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3_concentration_1020 33mg-mL tBP 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3_concentration_1020 33mg-mL tBP 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3_concentration_1020 33mg-mL tBP 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002B73_concentration_1020 33mg-mL tBP 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6E_concentration_1020 66mg-mL tBP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6E_concentration_1020 66mg-mL tBP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6E_concentration_1020 66mg-mL tBP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002B6E_concentration_1020 66mg-mL tBP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6E_concentration_1020 66mg-mL tBP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6E_concentration_1020 66mg-mL tBP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B_concentration_1103 49.5mg-mL tBP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002B7B_concentration_1103 49.5mg-mL tBP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B_concentration_1103 49.5mg-mL tBP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B_concentration_1103 49.5mg-mL tBP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B_concentration_1103 49.5mg-mL tBP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002B7B_concentration_1103 49.5mg-mL tBP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F_concentration_1020 66mg-mL tBP 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F_concentration_1020 66mg-mL tBP 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F_concentration_1020 66mg-mL tBP 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002B7F_concentration_1020 66mg-mL tBP 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F_concentration_1020 66mg-mL tBP +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F_concentration_1020 66mg-mL tBP 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C_concentration_1103 66mg-mL tBP 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002B7C_concentration_1103 66mg-mL tBP 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C_concentration_1103 66mg-mL tBP 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C_concentration_1103 66mg-mL tBP 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C_concentration_1103 66mg-mL tBP 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002B7C_concentration_1103 66mg-mL tBP 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80_concentration_1020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80_concentration_1020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80_concentration_1020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002B80_concentration_1020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80_concentration_1020+PE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81_concentration_Spiro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81_concentration_Spiro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12</a:t>
            </a:r>
          </a:p>
        </p:txBody>
      </p:sp>
      <p:pic>
        <p:nvPicPr>
          <p:cNvPr id="3" name="Picture 2" descr="sjsc_002B81_concentration_Spiro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81_concentration_Spiro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81_concentration_Spiro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6_concentration_Spiro +2mg-mL 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13</a:t>
            </a:r>
          </a:p>
        </p:txBody>
      </p:sp>
      <p:pic>
        <p:nvPicPr>
          <p:cNvPr id="3" name="Picture 2" descr="sjsc_002B76_concentration_Spiro +2mg-mL 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6_concentration_Spiro +2mg-mL 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6_concentration_Spiro +2mg-mL 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6_concentration_Spiro +2mg-mL 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14</a:t>
            </a:r>
          </a:p>
        </p:txBody>
      </p:sp>
      <p:pic>
        <p:nvPicPr>
          <p:cNvPr id="3" name="Picture 2" descr="sjsc_002B76_concentration_Spiro +2mg-mL 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9_concentration_1103+ 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9_concentration_1103+ 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9_concentration_1103+ 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15</a:t>
            </a:r>
          </a:p>
        </p:txBody>
      </p:sp>
      <p:pic>
        <p:nvPicPr>
          <p:cNvPr id="3" name="Picture 2" descr="sjsc_002B79_concentration_1103+ 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9_concentration_1103+ 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9_concentration_1103+ 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8_concentration_1103 66mg-mL tBP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16</a:t>
            </a:r>
          </a:p>
        </p:txBody>
      </p:sp>
      <p:pic>
        <p:nvPicPr>
          <p:cNvPr id="3" name="Picture 2" descr="sjsc_002B78_concentration_1103 66mg-mL tBP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8_concentration_1103 66mg-mL tBP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8_concentration_1103 66mg-mL tBP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8_concentration_1103 66mg-mL tBP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17</a:t>
            </a:r>
          </a:p>
        </p:txBody>
      </p:sp>
      <p:pic>
        <p:nvPicPr>
          <p:cNvPr id="3" name="Picture 2" descr="sjsc_002B74_concentration_Spiro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4_concentration_Spiro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4_concentration_Spiro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4_concentration_Spiro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18</a:t>
            </a:r>
          </a:p>
        </p:txBody>
      </p:sp>
      <p:pic>
        <p:nvPicPr>
          <p:cNvPr id="3" name="Picture 2" descr="sjsc_002B74_concentration_Spiro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4_concentration_Spiro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0_concentration_Spiro +2mg-mL PEAI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0_concentration_Spiro +2mg-mL PEAI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19</a:t>
            </a:r>
          </a:p>
        </p:txBody>
      </p:sp>
      <p:pic>
        <p:nvPicPr>
          <p:cNvPr id="3" name="Picture 2" descr="sjsc_002B70_concentration_Spiro +2mg-mL PEAI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0_concentration_Spiro +2mg-mL PEAI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0_concentration_Spiro +2mg-mL PEAI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0_concentration_Spiro +2mg-mL PEA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20</a:t>
            </a:r>
          </a:p>
        </p:txBody>
      </p:sp>
      <p:pic>
        <p:nvPicPr>
          <p:cNvPr id="3" name="Picture 2" descr="sjsc_0028C9_concentration_1020 33mg-mL tBP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8C9_concentration_1020 33mg-mL tBP+PEAI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8C9_concentration_1020 33mg-mL tBP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A86_concentration_1020+ PEAI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21</a:t>
            </a:r>
          </a:p>
        </p:txBody>
      </p:sp>
      <p:pic>
        <p:nvPicPr>
          <p:cNvPr id="3" name="Picture 2" descr="sjsc_002A86_concentration_1020+ 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A86_concentration_1020+ PE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5_concentration_1103 33mg-mL tBP+PEAI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5_concentration_1103 33mg-mL tBP+PEAI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22</a:t>
            </a:r>
          </a:p>
        </p:txBody>
      </p:sp>
      <p:pic>
        <p:nvPicPr>
          <p:cNvPr id="3" name="Picture 2" descr="sjsc_002B75_concentration_1103 33mg-mL tBP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E_concentration_1103 49.5mg-mL tBP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E_concentration_1103 49.5mg-mL tBP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E_concentration_1103 49.5mg-mL tBP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23</a:t>
            </a:r>
          </a:p>
        </p:txBody>
      </p:sp>
      <p:pic>
        <p:nvPicPr>
          <p:cNvPr id="3" name="Picture 2" descr="sjsc_002B7E_concentration_1103 49.5mg-mL tBP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E_concentration_1103 49.5mg-mL tBP+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E_concentration_1103 49.5mg-mL tBP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A82_concentration_1020 49.5mg-mL tBP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24</a:t>
            </a:r>
          </a:p>
        </p:txBody>
      </p:sp>
      <p:pic>
        <p:nvPicPr>
          <p:cNvPr id="3" name="Picture 2" descr="sjsc_002A82_concentration_1020 49.5mg-mL tBP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A82_concentration_1020 49.5mg-mL tBP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A82_concentration_1020 49.5mg-mL tBP+PEAI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A82_concentration_1020 49.5mg-mL tBP+PEA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25</a:t>
            </a:r>
          </a:p>
        </p:txBody>
      </p:sp>
      <p:pic>
        <p:nvPicPr>
          <p:cNvPr id="3" name="Picture 2" descr="sjsc_002B7A_concentration_1020 49.5mg-mL tBP+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A_concentration_1020 49.5mg-mL tBP+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A_concentration_1020 49.5mg-mL tBP+PEAI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A_concentration_1020 49.5mg-mL tBP+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26</a:t>
            </a:r>
          </a:p>
        </p:txBody>
      </p:sp>
      <p:pic>
        <p:nvPicPr>
          <p:cNvPr id="3" name="Picture 2" descr="sjsc_002B7A_concentration_1020 49.5mg-mL tBP+PEAI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A_concentration_1020 49.5mg-mL tBP+PE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2_concentration_1103 33mg-mL tBP+PEAI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2_concentration_1103 33mg-mL tBP+PEAI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27</a:t>
            </a:r>
          </a:p>
        </p:txBody>
      </p:sp>
      <p:pic>
        <p:nvPicPr>
          <p:cNvPr id="3" name="Picture 2" descr="sjsc_002B72_concentration_1103 33mg-mL tBP+PEAI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002B72_concentration_1103 33mg-mL tBP+PEAI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002B72_concentration_1103 33mg-mL tBP+PEAI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002B72_concentration_1103 33mg-mL tBP+PEA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002B77_concentration_1103+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7_concentration_1103+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7_concentration_1103+PEAI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7_concentration_1103+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002B77_concentration_1103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D_concentration_1020 66mg-mL tBP 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D_concentration_1020 66mg-mL tBP 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D_concentration_1020 66mg-mL tBP 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002B7D_concentration_1020 66mg-mL tBP 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D_concentration_1020 66mg-mL tBP +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D_concentration_1020 66mg-mL tBP 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3_concentration_1020 33mg-mL tBP 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002B73_concentration_1020 33mg-mL tBP 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3_concentration_1020 33mg-mL tBP 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3_concentration_1020 33mg-mL tBP 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3_concentration_1020 33mg-mL tBP 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002B73_concentration_1020 33mg-mL tBP 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6E_concentration_1020 66mg-mL tBP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6E_concentration_1020 66mg-mL tBP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6E_concentration_1020 66mg-mL tBP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002B6E_concentration_1020 66mg-mL tBP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6E_concentration_1020 66mg-mL tBP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6E_concentration_1020 66mg-mL tBP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B_concentration_1103 49.5mg-mL tBP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002B7B_concentration_1103 49.5mg-mL tBP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B_concentration_1103 49.5mg-mL tBP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B_concentration_1103 49.5mg-mL tBP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B_concentration_1103 49.5mg-mL tBP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002B7B_concentration_1103 49.5mg-mL tBP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F_concentration_1020 66mg-mL tBP 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F_concentration_1020 66mg-mL tBP 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F_concentration_1020 66mg-mL tBP 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002B7F_concentration_1020 66mg-mL tBP 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F_concentration_1020 66mg-mL tBP +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F_concentration_1020 66mg-mL tBP 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C_concentration_1103 66mg-mL tBP 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002B7C_concentration_1103 66mg-mL tBP 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C_concentration_1103 66mg-mL tBP 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C_concentration_1103 66mg-mL tBP 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C_concentration_1103 66mg-mL tBP 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concentration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002B7C_concentration_1103 66mg-mL tBP 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80_concentration_1020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80_concentration_1020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80_concentration_1020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002B80_concentration_1020+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80_concentration_1020+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80_concentration_1020+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81_concentration_Spiro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12</a:t>
            </a:r>
          </a:p>
        </p:txBody>
      </p:sp>
      <p:pic>
        <p:nvPicPr>
          <p:cNvPr id="3" name="Picture 2" descr="svoc_002B81_concentration_Spiro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81_concentration_Spiro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81_concentration_Spiro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81_concentration_Spiro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13</a:t>
            </a:r>
          </a:p>
        </p:txBody>
      </p:sp>
      <p:pic>
        <p:nvPicPr>
          <p:cNvPr id="3" name="Picture 2" descr="svoc_002B81_concentration_Spiro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6_concentration_Spiro +2mg-mL 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6_concentration_Spiro +2mg-mL 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6_concentration_Spiro +2mg-mL 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14</a:t>
            </a:r>
          </a:p>
        </p:txBody>
      </p:sp>
      <p:pic>
        <p:nvPicPr>
          <p:cNvPr id="3" name="Picture 2" descr="svoc_002B76_concentration_Spiro +2mg-mL PEAI_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6_concentration_Spiro +2mg-mL PEAI_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6_concentration_Spiro +2mg-mL PEAI_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9_concentration_1103+ 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15</a:t>
            </a:r>
          </a:p>
        </p:txBody>
      </p:sp>
      <p:pic>
        <p:nvPicPr>
          <p:cNvPr id="3" name="Picture 2" descr="svoc_002B79_concentration_1103+ 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9_concentration_1103+ 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9_concentration_1103+ 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9_concentration_1103+ 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16</a:t>
            </a:r>
          </a:p>
        </p:txBody>
      </p:sp>
      <p:pic>
        <p:nvPicPr>
          <p:cNvPr id="3" name="Picture 2" descr="svoc_002B79_concentration_1103+ 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8_concentration_1103 66mg-mL tBP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8_concentration_1103 66mg-mL tBP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8_concentration_1103 66mg-mL tBP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17</a:t>
            </a:r>
          </a:p>
        </p:txBody>
      </p:sp>
      <p:pic>
        <p:nvPicPr>
          <p:cNvPr id="3" name="Picture 2" descr="svoc_002B78_concentration_1103 66mg-mL tBP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8_concentration_1103 66mg-mL tBP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4_concentration_Spiro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4_concentration_Spiro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18</a:t>
            </a:r>
          </a:p>
        </p:txBody>
      </p:sp>
      <p:pic>
        <p:nvPicPr>
          <p:cNvPr id="3" name="Picture 2" descr="svoc_002B74_concentration_Spiro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4_concentration_Spiro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4_concentration_Spiro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4_concentration_Spiro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19</a:t>
            </a:r>
          </a:p>
        </p:txBody>
      </p:sp>
      <p:pic>
        <p:nvPicPr>
          <p:cNvPr id="3" name="Picture 2" descr="svoc_002B70_concentration_Spiro +2mg-mL 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0_concentration_Spiro +2mg-mL 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0_concentration_Spiro +2mg-mL PEAI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0_concentration_Spiro +2mg-mL 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concentration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20</a:t>
            </a:r>
          </a:p>
        </p:txBody>
      </p:sp>
      <p:pic>
        <p:nvPicPr>
          <p:cNvPr id="3" name="Picture 2" descr="svoc_002B70_concentration_Spiro +2mg-mL PEAI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0_concentration_Spiro +2mg-mL PE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8C9_concentration_1020 33mg-mL tBP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8C9_concentration_1020 33mg-mL tBP+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21</a:t>
            </a:r>
          </a:p>
        </p:txBody>
      </p:sp>
      <p:pic>
        <p:nvPicPr>
          <p:cNvPr id="3" name="Picture 2" descr="svoc_0028C9_concentration_1020 33mg-mL tBP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A86_concentration_1020+ 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A86_concentration_1020+ 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A86_concentration_1020+ PEA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22</a:t>
            </a:r>
          </a:p>
        </p:txBody>
      </p:sp>
      <p:pic>
        <p:nvPicPr>
          <p:cNvPr id="3" name="Picture 2" descr="svoc_002B75_concentration_1103 33mg-mL tBP+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5_concentration_1103 33mg-mL tBP+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5_concentration_1103 33mg-mL tBP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E_concentration_1103 49.5mg-mL tBP+PEAI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23</a:t>
            </a:r>
          </a:p>
        </p:txBody>
      </p:sp>
      <p:pic>
        <p:nvPicPr>
          <p:cNvPr id="3" name="Picture 2" descr="svoc_002B7E_concentration_1103 49.5mg-mL tBP+PEAI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E_concentration_1103 49.5mg-mL tBP+PEAI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E_concentration_1103 49.5mg-mL tBP+PEAI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E_concentration_1103 49.5mg-mL tBP+PEAI_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24</a:t>
            </a:r>
          </a:p>
        </p:txBody>
      </p:sp>
      <p:pic>
        <p:nvPicPr>
          <p:cNvPr id="3" name="Picture 2" descr="svoc_002B7E_concentration_1103 49.5mg-mL tBP+PEAI_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A82_concentration_1020 49.5mg-mL tBP+PEAI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A82_concentration_1020 49.5mg-mL tBP+PEAI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A82_concentration_1020 49.5mg-mL tBP+PEAI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25</a:t>
            </a:r>
          </a:p>
        </p:txBody>
      </p:sp>
      <p:pic>
        <p:nvPicPr>
          <p:cNvPr id="3" name="Picture 2" descr="svoc_002A82_concentration_1020 49.5mg-mL tBP+PEAI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A82_concentration_1020 49.5mg-mL tBP+PE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A_concentration_1020 49.5mg-mL tBP+PEAI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A_concentration_1020 49.5mg-mL tBP+PEAI_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26</a:t>
            </a:r>
          </a:p>
        </p:txBody>
      </p:sp>
      <p:pic>
        <p:nvPicPr>
          <p:cNvPr id="3" name="Picture 2" descr="svoc_002B7A_concentration_1020 49.5mg-mL tBP+PEAI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A_concentration_1020 49.5mg-mL tBP+PEAI_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A_concentration_1020 49.5mg-mL tBP+PEAI_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A_concentration_1020 49.5mg-mL tBP+PEAI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27</a:t>
            </a:r>
          </a:p>
        </p:txBody>
      </p:sp>
      <p:pic>
        <p:nvPicPr>
          <p:cNvPr id="3" name="Picture 2" descr="svoc_002B72_concentration_1103 33mg-mL tBP+PEA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2_concentration_1103 33mg-mL tBP+PEAI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002B72_concentration_1103 33mg-mL tBP+PEAI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002B72_concentration_1103 33mg-mL tBP+PEAI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28</a:t>
            </a:r>
          </a:p>
        </p:txBody>
      </p:sp>
      <p:pic>
        <p:nvPicPr>
          <p:cNvPr id="3" name="Picture 2" descr="svoc_002B72_concentration_1103 33mg-mL tBP+PEAI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002B72_concentration_1103 33mg-mL tBP+PEAI_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0028C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002A8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002A8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002B6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