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15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1B0B02-6655-4A50-8814-DBEC92B95918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6501D-47CB-477B-BF21-30C1878FD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857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E25B1-AFED-48A5-B6D6-B4495EF0580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248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5F479-F1F2-46AF-A158-317A7C55B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CE8AFB-721A-4DE0-9753-CC24242A6F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CF8A84-0679-4BAB-A571-3AF60BCE3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F8787D-50EA-4111-A78C-B7BC6100D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887B23-7DBE-409D-80DA-61983AD6E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631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FA65-D6B1-49B3-B3FF-7733E570D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23A836-051E-41EE-BE1B-0EA40AC40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8D8E1-5BEC-44DC-8BE0-4A0E555E0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FFE4C-4ADE-4B06-8AEB-903EA590E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23BAA2-E7E6-44E2-96ED-9E7475467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637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B27BE-6BC4-4908-844F-5BF671182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8934A5-17AD-4311-A5C8-94A603222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E50C5-7D8D-4C59-90C1-A94890C45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57B30-1790-40AF-B50C-F4199FEB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853E8-8700-4CD2-85D1-3EDB01D20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309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8D93B-B195-44C0-A66F-96F6B075D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E82A2F-7D2D-4955-BABB-71CFE7388A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498A92-1990-4DF9-B878-95A2E85D86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D25560-B733-499E-BA6D-5DD504CD2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7A9635-082E-4520-9018-1ABC74BD5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715381-4091-4EF3-954F-AC4F50C6D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514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1FE99-D618-4086-9609-A2690C274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50C229-3037-4F5C-A90D-271F450CFE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832987-940D-4935-9E57-C4E8B7E548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5F775E-0DA1-4244-B52D-29F313C2FA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BFB30A-CCCD-478C-B2C2-C7FBA969B3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F784EC-78EA-41E8-9C45-8D1FA27C8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6CAF33-F500-4BC2-9FAC-53AFB3574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54BA50-AAA4-4DF1-A9AB-4CC5B039A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707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C31C4-3B08-42DD-BC19-6E57D24A5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1712CA-31D2-4069-A315-F4E12C25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8B21D5-38E5-4DD3-BE74-ABCB70A56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19BD57-5F53-46FA-A04B-0A3DA7839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008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79E418-92C0-4AA2-941A-351EA4F5D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4D6C60-5A18-48B6-9A51-7444CFDB3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8508C3-5717-4C5E-8F96-AC20AD31A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08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FA39-A085-4B02-B2F7-273A53298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BB9C6-C510-4680-A371-0A5875ECF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9B5B81-068C-4F90-8225-57A259251F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F7ADC7-6139-4C2A-B8ED-743221825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13EB0B-C1F1-4DC0-BC14-7325CF959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A67E0A-5670-4E7C-9EE7-C85FF468D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285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C3384-0126-4272-AE96-F2775DA42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90D9AB-2BD3-4649-8242-7376EC704B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3D3BA2-183E-4557-A2C6-7340D9C11C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41FBF0-0441-4151-A08E-D748A6BC7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3235F-6A32-4709-B0E5-00B71D70A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BFBE00-6A62-4F65-9B11-36CDCB9D1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117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6286F-3449-4C17-A585-79E1CDE51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5FB429-CF7F-4FB8-832F-7E8EF3E0F4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AFF1E-A17D-4E00-9388-440BC324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C76CF-A4AF-44DC-BB55-5D594DE79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9599F9-1632-4C69-951B-AC2611EC0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924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E6993B-9289-4054-8F04-F9293B28D0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712578-D17F-4B21-AAFD-8338FB1211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3D508-82A9-41FB-984B-15AA1F3A6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36D93-76B6-4D1D-AF25-B1433C942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1D67FB-7D30-4C87-8C7C-96390D1B5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9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1A5593-D78A-4806-A2C6-5B5F1055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2FD407-08E8-4E49-AD65-713A5364C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5571AD-A4B1-444F-8040-F30C0EC9BC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68EA4-1F7D-460D-B1FB-CB2C8DBE7EAE}" type="datetimeFigureOut">
              <a:rPr lang="en-GB" smtClean="0"/>
              <a:t>16/01/2025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32BC3-2FFC-4F49-B381-9CB17D3EC0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08DE9-CB54-4FC2-9B37-A121A586C8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4467A-E1DF-4E13-B485-E78F00D28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895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64B9B8-2B86-412B-8555-D747FF320EB7}"/>
              </a:ext>
            </a:extLst>
          </p:cNvPr>
          <p:cNvSpPr txBox="1"/>
          <p:nvPr/>
        </p:nvSpPr>
        <p:spPr>
          <a:xfrm>
            <a:off x="286993" y="307838"/>
            <a:ext cx="1717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Figure S1.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854643E-3682-4A84-9876-D5099E4A3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994" y="881062"/>
            <a:ext cx="7496175" cy="509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AEB723-001E-4ED3-896E-EEE8C1726721}"/>
              </a:ext>
            </a:extLst>
          </p:cNvPr>
          <p:cNvSpPr txBox="1"/>
          <p:nvPr/>
        </p:nvSpPr>
        <p:spPr>
          <a:xfrm>
            <a:off x="3964727" y="4411457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N/D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9187D7-5A5C-442F-8F21-A0EFFFB70E0C}"/>
              </a:ext>
            </a:extLst>
          </p:cNvPr>
          <p:cNvSpPr txBox="1"/>
          <p:nvPr/>
        </p:nvSpPr>
        <p:spPr>
          <a:xfrm>
            <a:off x="7044771" y="4411457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N/D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174AA4-DFFF-42B6-8778-41DB1CDBADB8}"/>
              </a:ext>
            </a:extLst>
          </p:cNvPr>
          <p:cNvSpPr txBox="1"/>
          <p:nvPr/>
        </p:nvSpPr>
        <p:spPr>
          <a:xfrm>
            <a:off x="5513789" y="393564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N/D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A6E8A0-48BA-406E-A415-5952B476D3C5}"/>
              </a:ext>
            </a:extLst>
          </p:cNvPr>
          <p:cNvSpPr txBox="1"/>
          <p:nvPr/>
        </p:nvSpPr>
        <p:spPr>
          <a:xfrm>
            <a:off x="7044771" y="393564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N/D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6D699B-75D3-4684-A917-5BEBBE88FA59}"/>
              </a:ext>
            </a:extLst>
          </p:cNvPr>
          <p:cNvSpPr txBox="1"/>
          <p:nvPr/>
        </p:nvSpPr>
        <p:spPr>
          <a:xfrm>
            <a:off x="5513789" y="3515671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N/D</a:t>
            </a:r>
          </a:p>
        </p:txBody>
      </p:sp>
    </p:spTree>
    <p:extLst>
      <p:ext uri="{BB962C8B-B14F-4D97-AF65-F5344CB8AC3E}">
        <p14:creationId xmlns:p14="http://schemas.microsoft.com/office/powerpoint/2010/main" val="3243196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C224E59DAA554593CA7B172F0C877D" ma:contentTypeVersion="12" ma:contentTypeDescription="Create a new document." ma:contentTypeScope="" ma:versionID="dace2ddc2856e60c60f092f8fecb55b0">
  <xsd:schema xmlns:xsd="http://www.w3.org/2001/XMLSchema" xmlns:xs="http://www.w3.org/2001/XMLSchema" xmlns:p="http://schemas.microsoft.com/office/2006/metadata/properties" xmlns:ns3="58235393-1ec8-4ca9-8b36-96b1371c3025" targetNamespace="http://schemas.microsoft.com/office/2006/metadata/properties" ma:root="true" ma:fieldsID="85c2eaa7daa9c03612b40c5dfd0e525a" ns3:_="">
    <xsd:import namespace="58235393-1ec8-4ca9-8b36-96b1371c3025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235393-1ec8-4ca9-8b36-96b1371c302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8235393-1ec8-4ca9-8b36-96b1371c3025" xsi:nil="true"/>
  </documentManagement>
</p:properties>
</file>

<file path=customXml/itemProps1.xml><?xml version="1.0" encoding="utf-8"?>
<ds:datastoreItem xmlns:ds="http://schemas.openxmlformats.org/officeDocument/2006/customXml" ds:itemID="{29AF3D52-010F-4A0C-A27C-D9EC083BE1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8235393-1ec8-4ca9-8b36-96b1371c30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A8A2895-70B3-4BC0-AE7A-78226FCA96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7CE252-6C41-46E4-8270-B88647DD2DAF}">
  <ds:schemaRefs>
    <ds:schemaRef ds:uri="http://schemas.openxmlformats.org/package/2006/metadata/core-properties"/>
    <ds:schemaRef ds:uri="http://purl.org/dc/dcmitype/"/>
    <ds:schemaRef ds:uri="58235393-1ec8-4ca9-8b36-96b1371c3025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Bruno Douradinha</dc:creator>
  <cp:lastModifiedBy>Bruno Douradinha</cp:lastModifiedBy>
  <cp:revision>1</cp:revision>
  <dcterms:created xsi:type="dcterms:W3CDTF">2025-01-16T10:39:10Z</dcterms:created>
  <dcterms:modified xsi:type="dcterms:W3CDTF">2025-01-16T10:39:28Z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0x01010067C224E59DAA554593CA7B172F0C877D</vt:lpwstr>
  </property>
</Properties>
</file>