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4" autoAdjust="0"/>
    <p:restoredTop sz="94660"/>
  </p:normalViewPr>
  <p:slideViewPr>
    <p:cSldViewPr snapToGrid="0">
      <p:cViewPr varScale="1">
        <p:scale>
          <a:sx n="87" d="100"/>
          <a:sy n="87" d="100"/>
        </p:scale>
        <p:origin x="55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EC919-9376-48D7-B261-C78E4138EC63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52872-6336-44D0-9F89-2F3069EF12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31936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EC919-9376-48D7-B261-C78E4138EC63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52872-6336-44D0-9F89-2F3069EF12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1684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EC919-9376-48D7-B261-C78E4138EC63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52872-6336-44D0-9F89-2F3069EF12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49670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EC919-9376-48D7-B261-C78E4138EC63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52872-6336-44D0-9F89-2F3069EF12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08200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EC919-9376-48D7-B261-C78E4138EC63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52872-6336-44D0-9F89-2F3069EF12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7650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EC919-9376-48D7-B261-C78E4138EC63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52872-6336-44D0-9F89-2F3069EF12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95365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EC919-9376-48D7-B261-C78E4138EC63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52872-6336-44D0-9F89-2F3069EF12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87241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EC919-9376-48D7-B261-C78E4138EC63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52872-6336-44D0-9F89-2F3069EF12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4387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EC919-9376-48D7-B261-C78E4138EC63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52872-6336-44D0-9F89-2F3069EF12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37572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EC919-9376-48D7-B261-C78E4138EC63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52872-6336-44D0-9F89-2F3069EF12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35535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EC919-9376-48D7-B261-C78E4138EC63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52872-6336-44D0-9F89-2F3069EF12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94397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8EC919-9376-48D7-B261-C78E4138EC63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B52872-6336-44D0-9F89-2F3069EF12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74588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/>
          <p:cNvGrpSpPr/>
          <p:nvPr/>
        </p:nvGrpSpPr>
        <p:grpSpPr>
          <a:xfrm>
            <a:off x="197963" y="1480007"/>
            <a:ext cx="6387940" cy="5052767"/>
            <a:chOff x="197963" y="1480007"/>
            <a:chExt cx="6387940" cy="5052767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-214915" y="2637684"/>
              <a:ext cx="4413533" cy="2712666"/>
            </a:xfrm>
            <a:prstGeom prst="rect">
              <a:avLst/>
            </a:prstGeom>
          </p:spPr>
        </p:pic>
        <p:sp>
          <p:nvSpPr>
            <p:cNvPr id="5" name="Cross 4"/>
            <p:cNvSpPr/>
            <p:nvPr/>
          </p:nvSpPr>
          <p:spPr>
            <a:xfrm>
              <a:off x="4347747" y="4209954"/>
              <a:ext cx="360000" cy="360000"/>
            </a:xfrm>
            <a:prstGeom prst="plus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3851379" y="4219054"/>
              <a:ext cx="360000" cy="360000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5-Point Star 6"/>
            <p:cNvSpPr/>
            <p:nvPr/>
          </p:nvSpPr>
          <p:spPr>
            <a:xfrm>
              <a:off x="4837943" y="4214577"/>
              <a:ext cx="360000" cy="360000"/>
            </a:xfrm>
            <a:prstGeom prst="star5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Moon 7"/>
            <p:cNvSpPr/>
            <p:nvPr/>
          </p:nvSpPr>
          <p:spPr>
            <a:xfrm>
              <a:off x="5328139" y="4223218"/>
              <a:ext cx="285750" cy="360000"/>
            </a:xfrm>
            <a:prstGeom prst="moon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Oval 8"/>
            <p:cNvSpPr/>
            <p:nvPr/>
          </p:nvSpPr>
          <p:spPr>
            <a:xfrm>
              <a:off x="4837943" y="4838069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0" name="Isosceles Triangle 9"/>
            <p:cNvSpPr/>
            <p:nvPr/>
          </p:nvSpPr>
          <p:spPr>
            <a:xfrm>
              <a:off x="4347747" y="4838069"/>
              <a:ext cx="360000" cy="360000"/>
            </a:xfrm>
            <a:prstGeom prst="triangl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3851379" y="4838069"/>
              <a:ext cx="360000" cy="36000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42772" y="1787249"/>
              <a:ext cx="30489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4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A</a:t>
              </a:r>
              <a:endParaRPr lang="en-GB" sz="1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423891" y="1787250"/>
              <a:ext cx="30489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400" dirty="0">
                  <a:latin typeface="Arial" panose="020B0604020202020204" pitchFamily="34" charset="0"/>
                  <a:cs typeface="Arial" panose="020B0604020202020204" pitchFamily="34" charset="0"/>
                </a:rPr>
                <a:t>B</a:t>
              </a:r>
              <a:endParaRPr lang="en-GB" sz="1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432683" y="4134326"/>
              <a:ext cx="31451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400" dirty="0">
                  <a:latin typeface="Arial" panose="020B0604020202020204" pitchFamily="34" charset="0"/>
                  <a:cs typeface="Arial" panose="020B0604020202020204" pitchFamily="34" charset="0"/>
                </a:rPr>
                <a:t>C</a:t>
              </a:r>
              <a:endParaRPr lang="en-GB" sz="1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432683" y="4763999"/>
              <a:ext cx="31451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400" dirty="0">
                  <a:latin typeface="Arial" panose="020B0604020202020204" pitchFamily="34" charset="0"/>
                  <a:cs typeface="Arial" panose="020B0604020202020204" pitchFamily="34" charset="0"/>
                </a:rPr>
                <a:t>D</a:t>
              </a:r>
              <a:endParaRPr lang="en-GB" sz="1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87222" y="1787251"/>
              <a:ext cx="2320290" cy="2191188"/>
            </a:xfrm>
            <a:prstGeom prst="rect">
              <a:avLst/>
            </a:prstGeom>
          </p:spPr>
        </p:pic>
        <p:sp>
          <p:nvSpPr>
            <p:cNvPr id="18" name="TextBox 17"/>
            <p:cNvSpPr txBox="1"/>
            <p:nvPr/>
          </p:nvSpPr>
          <p:spPr>
            <a:xfrm>
              <a:off x="3442301" y="5389988"/>
              <a:ext cx="30489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4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E</a:t>
              </a:r>
              <a:endParaRPr lang="en-GB" sz="1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91379" y="5234101"/>
              <a:ext cx="1080000" cy="1080000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69983" y="5207169"/>
              <a:ext cx="1080000" cy="1080000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37943" y="5213385"/>
              <a:ext cx="1080000" cy="1080000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05903" y="5234101"/>
              <a:ext cx="1080000" cy="1080000"/>
            </a:xfrm>
            <a:prstGeom prst="rect">
              <a:avLst/>
            </a:prstGeom>
          </p:spPr>
        </p:pic>
        <p:sp>
          <p:nvSpPr>
            <p:cNvPr id="27" name="Rectangle 26"/>
            <p:cNvSpPr/>
            <p:nvPr/>
          </p:nvSpPr>
          <p:spPr>
            <a:xfrm>
              <a:off x="197963" y="1480007"/>
              <a:ext cx="6387940" cy="5052767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20642464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2541</TotalTime>
  <Words>5</Words>
  <Application>Microsoft Office PowerPoint</Application>
  <PresentationFormat>A4 Paper (210x297 mm)</PresentationFormat>
  <Paragraphs>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Department of Zoology, University of Oxford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Cait Newport</dc:creator>
  <cp:lastModifiedBy>Cait Newport</cp:lastModifiedBy>
  <cp:revision>10</cp:revision>
  <dcterms:created xsi:type="dcterms:W3CDTF">2020-05-18T13:37:08Z</dcterms:created>
  <dcterms:modified xsi:type="dcterms:W3CDTF">2020-05-20T09:24:12Z</dcterms:modified>
</cp:coreProperties>
</file>