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73" autoAdjust="0"/>
    <p:restoredTop sz="94660"/>
  </p:normalViewPr>
  <p:slideViewPr>
    <p:cSldViewPr snapToGrid="0">
      <p:cViewPr varScale="1">
        <p:scale>
          <a:sx n="71" d="100"/>
          <a:sy n="71" d="100"/>
        </p:scale>
        <p:origin x="72" y="41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BFC84-D86F-4D14-A4AA-F935E150100E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B826-9CAE-4BC7-9A29-A1FD9B82F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0300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BFC84-D86F-4D14-A4AA-F935E150100E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B826-9CAE-4BC7-9A29-A1FD9B82F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5110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BFC84-D86F-4D14-A4AA-F935E150100E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B826-9CAE-4BC7-9A29-A1FD9B82F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430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BFC84-D86F-4D14-A4AA-F935E150100E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B826-9CAE-4BC7-9A29-A1FD9B82F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0710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BFC84-D86F-4D14-A4AA-F935E150100E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B826-9CAE-4BC7-9A29-A1FD9B82F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218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BFC84-D86F-4D14-A4AA-F935E150100E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B826-9CAE-4BC7-9A29-A1FD9B82F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9346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BFC84-D86F-4D14-A4AA-F935E150100E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B826-9CAE-4BC7-9A29-A1FD9B82F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18649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BFC84-D86F-4D14-A4AA-F935E150100E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B826-9CAE-4BC7-9A29-A1FD9B82F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304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BFC84-D86F-4D14-A4AA-F935E150100E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B826-9CAE-4BC7-9A29-A1FD9B82F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4867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BFC84-D86F-4D14-A4AA-F935E150100E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B826-9CAE-4BC7-9A29-A1FD9B82F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023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BFC84-D86F-4D14-A4AA-F935E150100E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CB826-9CAE-4BC7-9A29-A1FD9B82F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1563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BFC84-D86F-4D14-A4AA-F935E150100E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ECB826-9CAE-4BC7-9A29-A1FD9B82F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763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"/><Relationship Id="rId2" Type="http://schemas.openxmlformats.org/officeDocument/2006/relationships/image" Target="../media/image1.t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t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6" t="12371" r="56860" b="4768"/>
          <a:stretch/>
        </p:blipFill>
        <p:spPr>
          <a:xfrm>
            <a:off x="3139695" y="2561693"/>
            <a:ext cx="1861458" cy="1800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64814" y="323674"/>
            <a:ext cx="4764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 s</a:t>
            </a:r>
            <a:endParaRPr lang="en-GB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11978" y="303739"/>
            <a:ext cx="6046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 s</a:t>
            </a:r>
            <a:endParaRPr lang="en-GB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618383" y="328709"/>
            <a:ext cx="6046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GB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 s</a:t>
            </a:r>
            <a:endParaRPr lang="en-GB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709288" y="2192361"/>
            <a:ext cx="402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endParaRPr lang="en-GB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H="1" flipV="1">
            <a:off x="7518506" y="3087372"/>
            <a:ext cx="381875" cy="108854"/>
          </a:xfrm>
          <a:prstGeom prst="straightConnector1">
            <a:avLst/>
          </a:prstGeom>
          <a:ln w="22225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 rot="16200000">
            <a:off x="2415042" y="3438910"/>
            <a:ext cx="11031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blood</a:t>
            </a:r>
            <a:endParaRPr lang="en-GB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12" t="5655" r="53864" b="53923"/>
          <a:stretch/>
        </p:blipFill>
        <p:spPr>
          <a:xfrm>
            <a:off x="5038967" y="2561693"/>
            <a:ext cx="1863530" cy="1800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74" t="5179" r="29102" b="54399"/>
          <a:stretch/>
        </p:blipFill>
        <p:spPr>
          <a:xfrm>
            <a:off x="6952001" y="2561693"/>
            <a:ext cx="1863530" cy="1800000"/>
          </a:xfrm>
          <a:prstGeom prst="rect">
            <a:avLst/>
          </a:prstGeom>
        </p:spPr>
      </p:pic>
      <p:cxnSp>
        <p:nvCxnSpPr>
          <p:cNvPr id="13" name="Straight Arrow Connector 12"/>
          <p:cNvCxnSpPr/>
          <p:nvPr/>
        </p:nvCxnSpPr>
        <p:spPr>
          <a:xfrm flipV="1">
            <a:off x="3779089" y="4026522"/>
            <a:ext cx="694670" cy="10441"/>
          </a:xfrm>
          <a:prstGeom prst="straightConnector1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  <a:prstDash val="solid"/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465547" y="4036963"/>
            <a:ext cx="12875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11.6 cm/sec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691629" y="2667222"/>
            <a:ext cx="85792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Magnet</a:t>
            </a:r>
            <a:endParaRPr lang="en-GB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949" t="5829" r="4427" b="53749"/>
          <a:stretch/>
        </p:blipFill>
        <p:spPr>
          <a:xfrm>
            <a:off x="6952001" y="4449847"/>
            <a:ext cx="1863530" cy="18000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48" t="55588" r="53228" b="3990"/>
          <a:stretch/>
        </p:blipFill>
        <p:spPr>
          <a:xfrm>
            <a:off x="3139695" y="4449847"/>
            <a:ext cx="1863530" cy="18000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35" t="56539" r="4341" b="3039"/>
          <a:stretch/>
        </p:blipFill>
        <p:spPr>
          <a:xfrm>
            <a:off x="5038967" y="4449847"/>
            <a:ext cx="1863530" cy="1800000"/>
          </a:xfrm>
          <a:prstGeom prst="rect">
            <a:avLst/>
          </a:prstGeom>
        </p:spPr>
      </p:pic>
      <p:cxnSp>
        <p:nvCxnSpPr>
          <p:cNvPr id="19" name="Straight Arrow Connector 18"/>
          <p:cNvCxnSpPr/>
          <p:nvPr/>
        </p:nvCxnSpPr>
        <p:spPr>
          <a:xfrm flipV="1">
            <a:off x="7542183" y="5970919"/>
            <a:ext cx="769117" cy="20422"/>
          </a:xfrm>
          <a:prstGeom prst="straightConnector1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  <a:prstDash val="solid"/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7310799" y="5963125"/>
            <a:ext cx="12875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11.6 cm/sec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1" t="8246" r="71166" b="4789"/>
          <a:stretch/>
        </p:blipFill>
        <p:spPr>
          <a:xfrm>
            <a:off x="3132562" y="685822"/>
            <a:ext cx="1865190" cy="18000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72" t="7944" r="38305" b="5091"/>
          <a:stretch/>
        </p:blipFill>
        <p:spPr>
          <a:xfrm>
            <a:off x="5038967" y="685822"/>
            <a:ext cx="1865190" cy="18000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588" t="7641" r="5189" b="5394"/>
          <a:stretch/>
        </p:blipFill>
        <p:spPr>
          <a:xfrm>
            <a:off x="6951171" y="685822"/>
            <a:ext cx="1865190" cy="1800000"/>
          </a:xfrm>
          <a:prstGeom prst="rect">
            <a:avLst/>
          </a:prstGeom>
        </p:spPr>
      </p:pic>
      <p:cxnSp>
        <p:nvCxnSpPr>
          <p:cNvPr id="24" name="Straight Arrow Connector 23"/>
          <p:cNvCxnSpPr/>
          <p:nvPr/>
        </p:nvCxnSpPr>
        <p:spPr>
          <a:xfrm>
            <a:off x="3709288" y="2156925"/>
            <a:ext cx="823822" cy="0"/>
          </a:xfrm>
          <a:prstGeom prst="straightConnector1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  <a:prstDash val="solid"/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3439173" y="2148316"/>
            <a:ext cx="12875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11.6 cm/sec</a:t>
            </a:r>
          </a:p>
        </p:txBody>
      </p:sp>
      <p:sp>
        <p:nvSpPr>
          <p:cNvPr id="26" name="TextBox 25"/>
          <p:cNvSpPr txBox="1"/>
          <p:nvPr/>
        </p:nvSpPr>
        <p:spPr>
          <a:xfrm rot="16200000">
            <a:off x="2382822" y="1385766"/>
            <a:ext cx="11031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blood</a:t>
            </a:r>
            <a:endParaRPr lang="en-GB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473708" y="789848"/>
            <a:ext cx="12554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 magnet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545304" y="4449847"/>
            <a:ext cx="10397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Magnet</a:t>
            </a:r>
          </a:p>
          <a:p>
            <a:pPr algn="ctr"/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removed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776098" y="4392637"/>
            <a:ext cx="4764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 s</a:t>
            </a:r>
            <a:endParaRPr lang="en-GB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710434" y="4367237"/>
            <a:ext cx="4764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GB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endParaRPr lang="en-GB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 rot="16200000">
            <a:off x="2428587" y="5256120"/>
            <a:ext cx="11031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blood</a:t>
            </a:r>
            <a:endParaRPr lang="en-GB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2" name="Straight Arrow Connector 31"/>
          <p:cNvCxnSpPr/>
          <p:nvPr/>
        </p:nvCxnSpPr>
        <p:spPr>
          <a:xfrm flipV="1">
            <a:off x="5691650" y="3563919"/>
            <a:ext cx="168895" cy="202570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V="1">
            <a:off x="7580283" y="2182837"/>
            <a:ext cx="760365" cy="10210"/>
          </a:xfrm>
          <a:prstGeom prst="straightConnector1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  <a:prstDash val="solid"/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V="1">
            <a:off x="5607203" y="2182150"/>
            <a:ext cx="771446" cy="10897"/>
          </a:xfrm>
          <a:prstGeom prst="straightConnector1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  <a:prstDash val="solid"/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flipV="1">
            <a:off x="7628203" y="4026066"/>
            <a:ext cx="706761" cy="20422"/>
          </a:xfrm>
          <a:prstGeom prst="straightConnector1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  <a:prstDash val="solid"/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V="1">
            <a:off x="5607203" y="4013704"/>
            <a:ext cx="771446" cy="23259"/>
          </a:xfrm>
          <a:prstGeom prst="straightConnector1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  <a:prstDash val="solid"/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27244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28</Words>
  <Application>Microsoft Office PowerPoint</Application>
  <PresentationFormat>Widescreen</PresentationFormat>
  <Paragraphs>16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Jeong Lee</dc:creator>
  <cp:lastModifiedBy>Jeong Lee</cp:lastModifiedBy>
  <cp:revision>2</cp:revision>
  <dcterms:created xsi:type="dcterms:W3CDTF">2015-07-15T10:23:36Z</dcterms:created>
  <dcterms:modified xsi:type="dcterms:W3CDTF">2015-07-15T10:35:05Z</dcterms:modified>
</cp:coreProperties>
</file>