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3" autoAdjust="0"/>
    <p:restoredTop sz="94660"/>
  </p:normalViewPr>
  <p:slideViewPr>
    <p:cSldViewPr snapToGrid="0">
      <p:cViewPr varScale="1">
        <p:scale>
          <a:sx n="61" d="100"/>
          <a:sy n="61" d="100"/>
        </p:scale>
        <p:origin x="14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81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360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762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652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741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769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61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1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4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388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D5D04-EA48-44F1-95E0-73CFE188D096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BF06E-05C8-4B3B-BB78-85220B317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327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lady2210\Dropbox\BUBBL\Papers\Droplets Paper\Figures\TimeTrace-Spectra\b_fig50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0" b="14907"/>
          <a:stretch/>
        </p:blipFill>
        <p:spPr bwMode="auto">
          <a:xfrm>
            <a:off x="4015740" y="6445263"/>
            <a:ext cx="2386522" cy="197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ady2210\Dropbox\BUBBL\Papers\Droplets Paper\Figures\TimeTrace-Spectra\a_fig376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2" b="13857"/>
          <a:stretch/>
        </p:blipFill>
        <p:spPr bwMode="auto">
          <a:xfrm>
            <a:off x="563880" y="6445265"/>
            <a:ext cx="2694284" cy="196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26" descr="C:\Users\lady2210\Dropbox\BUBBL\Papers\Droplets Paper\Figures\Bmode-PAM-Overlay\c_run11_nps_PTX_fig1111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6" t="7703" r="9303" b="13959"/>
          <a:stretch/>
        </p:blipFill>
        <p:spPr bwMode="auto">
          <a:xfrm>
            <a:off x="586739" y="3762103"/>
            <a:ext cx="2522221" cy="196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27" descr="C:\Users\lady2210\Dropbox\BUBBL\Papers\Droplets Paper\Figures\Bmode-PAM-Overlay\d_run12_NDs_PTX_fig1114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 t="7702" r="9082" b="13960"/>
          <a:stretch/>
        </p:blipFill>
        <p:spPr bwMode="auto">
          <a:xfrm>
            <a:off x="4000500" y="3762103"/>
            <a:ext cx="2529840" cy="196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5" descr="C:\Users\lady2210\Dropbox\BUBBL\Papers\Droplets Paper\Figures\Bmode-PAM-Overlay\b_run14_PTX_fig1120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7" t="6619" r="9319" b="14217"/>
          <a:stretch/>
        </p:blipFill>
        <p:spPr bwMode="auto">
          <a:xfrm>
            <a:off x="4015740" y="1005839"/>
            <a:ext cx="251460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24" descr="C:\Users\lady2210\Dropbox\BUBBL\Papers\Droplets Paper\Figures\Bmode-PAM-Overlay\a_run11_nps_PTX_fig1251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7664" b="14195"/>
          <a:stretch/>
        </p:blipFill>
        <p:spPr bwMode="auto">
          <a:xfrm>
            <a:off x="601980" y="1031965"/>
            <a:ext cx="2251741" cy="195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Box 82"/>
          <p:cNvSpPr txBox="1"/>
          <p:nvPr/>
        </p:nvSpPr>
        <p:spPr>
          <a:xfrm>
            <a:off x="6637" y="46333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a</a:t>
            </a:r>
          </a:p>
        </p:txBody>
      </p:sp>
      <p:sp>
        <p:nvSpPr>
          <p:cNvPr id="84" name="Rectangle 83"/>
          <p:cNvSpPr/>
          <p:nvPr/>
        </p:nvSpPr>
        <p:spPr>
          <a:xfrm>
            <a:off x="629694" y="2146317"/>
            <a:ext cx="2224028" cy="788298"/>
          </a:xfrm>
          <a:prstGeom prst="rect">
            <a:avLst/>
          </a:prstGeom>
          <a:gradFill>
            <a:gsLst>
              <a:gs pos="0">
                <a:srgbClr val="1331FE">
                  <a:alpha val="10000"/>
                </a:srgbClr>
              </a:gs>
              <a:gs pos="100000">
                <a:srgbClr val="1331FE">
                  <a:alpha val="10000"/>
                </a:srgbClr>
              </a:gs>
            </a:gsLst>
          </a:gradFill>
          <a:ln w="25400" cmpd="sng">
            <a:solidFill>
              <a:srgbClr val="1331FE">
                <a:alpha val="89804"/>
              </a:srgb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Magnet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61"/>
          <p:cNvSpPr/>
          <p:nvPr/>
        </p:nvSpPr>
        <p:spPr>
          <a:xfrm>
            <a:off x="629694" y="1526866"/>
            <a:ext cx="2224028" cy="576263"/>
          </a:xfrm>
          <a:custGeom>
            <a:avLst/>
            <a:gdLst/>
            <a:ahLst/>
            <a:cxnLst/>
            <a:rect l="l" t="t" r="r" b="b"/>
            <a:pathLst>
              <a:path w="2472105" h="576263">
                <a:moveTo>
                  <a:pt x="523935" y="0"/>
                </a:moveTo>
                <a:lnTo>
                  <a:pt x="1948171" y="0"/>
                </a:lnTo>
                <a:lnTo>
                  <a:pt x="1948171" y="166688"/>
                </a:lnTo>
                <a:lnTo>
                  <a:pt x="2472105" y="166688"/>
                </a:lnTo>
                <a:lnTo>
                  <a:pt x="2472105" y="576263"/>
                </a:lnTo>
                <a:lnTo>
                  <a:pt x="0" y="576263"/>
                </a:lnTo>
                <a:lnTo>
                  <a:pt x="0" y="166688"/>
                </a:lnTo>
                <a:lnTo>
                  <a:pt x="523935" y="166688"/>
                </a:lnTo>
                <a:close/>
              </a:path>
            </a:pathLst>
          </a:custGeom>
          <a:gradFill>
            <a:gsLst>
              <a:gs pos="0">
                <a:srgbClr val="FFFF00">
                  <a:alpha val="5000"/>
                </a:srgbClr>
              </a:gs>
              <a:gs pos="100000">
                <a:srgbClr val="FFFF00">
                  <a:alpha val="5000"/>
                </a:srgbClr>
              </a:gs>
            </a:gsLst>
          </a:gradFill>
          <a:ln w="25400" cmpd="sng">
            <a:solidFill>
              <a:srgbClr val="FFFF00">
                <a:alpha val="89804"/>
              </a:srgb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64"/>
          <p:cNvSpPr/>
          <p:nvPr/>
        </p:nvSpPr>
        <p:spPr>
          <a:xfrm>
            <a:off x="629694" y="1449413"/>
            <a:ext cx="2224028" cy="213662"/>
          </a:xfrm>
          <a:custGeom>
            <a:avLst/>
            <a:gdLst/>
            <a:ahLst/>
            <a:cxnLst/>
            <a:rect l="l" t="t" r="r" b="b"/>
            <a:pathLst>
              <a:path w="2472105" h="213662">
                <a:moveTo>
                  <a:pt x="0" y="0"/>
                </a:moveTo>
                <a:lnTo>
                  <a:pt x="2472105" y="0"/>
                </a:lnTo>
                <a:lnTo>
                  <a:pt x="2472105" y="42538"/>
                </a:lnTo>
                <a:lnTo>
                  <a:pt x="2472105" y="45719"/>
                </a:lnTo>
                <a:lnTo>
                  <a:pt x="2472105" y="213662"/>
                </a:lnTo>
                <a:lnTo>
                  <a:pt x="1989706" y="213662"/>
                </a:lnTo>
                <a:lnTo>
                  <a:pt x="1989706" y="45719"/>
                </a:lnTo>
                <a:lnTo>
                  <a:pt x="482399" y="45719"/>
                </a:lnTo>
                <a:lnTo>
                  <a:pt x="482399" y="213662"/>
                </a:lnTo>
                <a:lnTo>
                  <a:pt x="0" y="213662"/>
                </a:lnTo>
                <a:lnTo>
                  <a:pt x="0" y="45719"/>
                </a:lnTo>
                <a:lnTo>
                  <a:pt x="0" y="42538"/>
                </a:lnTo>
                <a:close/>
              </a:path>
            </a:pathLst>
          </a:custGeom>
          <a:gradFill>
            <a:gsLst>
              <a:gs pos="0">
                <a:srgbClr val="FF0000">
                  <a:alpha val="10000"/>
                </a:srgbClr>
              </a:gs>
              <a:gs pos="100000">
                <a:srgbClr val="FF0000">
                  <a:lumMod val="100000"/>
                  <a:alpha val="10000"/>
                </a:srgbClr>
              </a:gs>
            </a:gsLst>
          </a:gradFill>
          <a:ln w="25400" cmpd="sng">
            <a:solidFill>
              <a:srgbClr val="FF0000">
                <a:alpha val="74902"/>
              </a:srgb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TextBox 86"/>
          <p:cNvSpPr txBox="1"/>
          <p:nvPr/>
        </p:nvSpPr>
        <p:spPr>
          <a:xfrm>
            <a:off x="2257950" y="1083106"/>
            <a:ext cx="641354" cy="391508"/>
          </a:xfrm>
          <a:prstGeom prst="rect">
            <a:avLst/>
          </a:prstGeom>
          <a:noFill/>
          <a:ln w="19050" cmpd="sng">
            <a:noFill/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Lid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3440210" y="46333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b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637" y="3348964"/>
            <a:ext cx="320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c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3440210" y="334896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d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6637" y="6060521"/>
            <a:ext cx="320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e</a:t>
            </a:r>
            <a:endParaRPr lang="en-US" sz="2400" b="1" dirty="0">
              <a:latin typeface="Times New Roman"/>
              <a:cs typeface="Times New Roman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417350" y="6068141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f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05700" y="1441793"/>
            <a:ext cx="1542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Max 91.8609</a:t>
            </a:r>
          </a:p>
          <a:p>
            <a:r>
              <a:rPr lang="en-GB" dirty="0" smtClean="0"/>
              <a:t>Mean 65.9385</a:t>
            </a:r>
          </a:p>
          <a:p>
            <a:r>
              <a:rPr lang="en-GB" dirty="0" smtClean="0"/>
              <a:t>Std 11.3782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-2400300" y="4358996"/>
            <a:ext cx="1595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Max </a:t>
            </a:r>
            <a:r>
              <a:rPr lang="en-GB" dirty="0" smtClean="0"/>
              <a:t>100.0595</a:t>
            </a:r>
          </a:p>
          <a:p>
            <a:r>
              <a:rPr lang="en-GB" dirty="0"/>
              <a:t>Mean </a:t>
            </a:r>
            <a:r>
              <a:rPr lang="en-GB" dirty="0" smtClean="0"/>
              <a:t>67.3015</a:t>
            </a:r>
            <a:endParaRPr lang="en-GB" dirty="0"/>
          </a:p>
          <a:p>
            <a:r>
              <a:rPr lang="en-GB" dirty="0" smtClean="0"/>
              <a:t>Std</a:t>
            </a:r>
            <a:r>
              <a:rPr lang="en-GB" dirty="0"/>
              <a:t> 12.1136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658100" y="4358996"/>
            <a:ext cx="1542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Max 140.6751</a:t>
            </a:r>
            <a:endParaRPr lang="en-GB" dirty="0" smtClean="0"/>
          </a:p>
          <a:p>
            <a:r>
              <a:rPr lang="en-GB" dirty="0" smtClean="0"/>
              <a:t>Mean 81.4507</a:t>
            </a:r>
            <a:endParaRPr lang="en-GB" dirty="0"/>
          </a:p>
          <a:p>
            <a:r>
              <a:rPr lang="en-GB" dirty="0" smtClean="0"/>
              <a:t>Std </a:t>
            </a:r>
            <a:r>
              <a:rPr lang="en-GB" dirty="0"/>
              <a:t>20.7643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-2400300" y="8080096"/>
            <a:ext cx="1542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Max3 1.1738</a:t>
            </a:r>
          </a:p>
          <a:p>
            <a:r>
              <a:rPr lang="en-GB" dirty="0" smtClean="0"/>
              <a:t>Mean3 0.4205</a:t>
            </a:r>
            <a:endParaRPr lang="en-GB" dirty="0"/>
          </a:p>
        </p:txBody>
      </p:sp>
      <p:sp>
        <p:nvSpPr>
          <p:cNvPr id="105" name="TextBox 104"/>
          <p:cNvSpPr txBox="1"/>
          <p:nvPr/>
        </p:nvSpPr>
        <p:spPr>
          <a:xfrm>
            <a:off x="-2400300" y="7401657"/>
            <a:ext cx="1542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Max2 2.9552</a:t>
            </a:r>
          </a:p>
          <a:p>
            <a:r>
              <a:rPr lang="en-GB" dirty="0" smtClean="0"/>
              <a:t>Mean2 0.5113</a:t>
            </a:r>
            <a:endParaRPr lang="en-GB" dirty="0"/>
          </a:p>
        </p:txBody>
      </p:sp>
      <p:sp>
        <p:nvSpPr>
          <p:cNvPr id="106" name="TextBox 105"/>
          <p:cNvSpPr txBox="1"/>
          <p:nvPr/>
        </p:nvSpPr>
        <p:spPr>
          <a:xfrm>
            <a:off x="-2400300" y="6714330"/>
            <a:ext cx="1542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Max1 2.8133</a:t>
            </a:r>
          </a:p>
          <a:p>
            <a:r>
              <a:rPr lang="en-GB" dirty="0" smtClean="0"/>
              <a:t>Mean1 0.8820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264654" y="712238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B-mode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42236" y="734040"/>
            <a:ext cx="1072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PTX+US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76217" y="3439463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mpHSA+US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58818" y="3454360"/>
            <a:ext cx="190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mpHSA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-PFP+US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6200000">
            <a:off x="-443782" y="1765069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Axial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6925" y="93462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6442" y="137831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0131" y="179253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7364" y="223182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70131" y="267755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8711" y="3070131"/>
            <a:ext cx="1866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79176" y="288794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89187" y="289553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3577" y="2885253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cs typeface="Times New Roman" panose="02020603050405020304" pitchFamily="18" charset="0"/>
              </a:rPr>
              <a:t>-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 rot="16200000">
            <a:off x="2969021" y="1749889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Axial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689245" y="136313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82934" y="177735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690167" y="221664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82934" y="266237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11514" y="3054951"/>
            <a:ext cx="1866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991979" y="28727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501990" y="288035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276380" y="2870073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cs typeface="Times New Roman" panose="02020603050405020304" pitchFamily="18" charset="0"/>
              </a:rPr>
              <a:t>-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699559" y="94263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417503" y="919459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429367" y="1522756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36987" y="2130062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452930" y="2736444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 rot="16200000">
            <a:off x="-452086" y="4494362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Axial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8138" y="410761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61827" y="452183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69060" y="496112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61827" y="540685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90407" y="5799424"/>
            <a:ext cx="1866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570872" y="561724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0883" y="562482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5273" y="5614546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cs typeface="Times New Roman" panose="02020603050405020304" pitchFamily="18" charset="0"/>
              </a:rPr>
              <a:t>-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78452" y="36871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996396" y="3663932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008260" y="4267229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015880" y="4874535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031823" y="5480917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 rot="16200000">
            <a:off x="2953781" y="4486742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Axial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674005" y="409999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667694" y="451421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674927" y="495350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667694" y="539923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296274" y="5791804"/>
            <a:ext cx="1866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(mm)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976739" y="56096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486750" y="561720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261140" y="5606926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cs typeface="Times New Roman" panose="02020603050405020304" pitchFamily="18" charset="0"/>
              </a:rPr>
              <a:t>-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684319" y="367948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402263" y="3656312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414127" y="4259609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421747" y="4866915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437690" y="5473297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779039" y="7281830"/>
            <a:ext cx="21879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Cavitation power (AU)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77243" y="6335877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77243" y="7595712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77243" y="6971611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68051" y="8206507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443110" y="8342628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1667676" y="8342628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857756" y="8325751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 rot="16200000">
            <a:off x="2472927" y="7218876"/>
            <a:ext cx="20612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FFT Magnitude (AU)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6952" y="8499460"/>
            <a:ext cx="7665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Frame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67676" y="6574016"/>
            <a:ext cx="1394627" cy="60730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622387" y="6478559"/>
            <a:ext cx="151996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PTX+US</a:t>
            </a:r>
          </a:p>
          <a:p>
            <a:r>
              <a:rPr lang="en-GB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mpHSA+US</a:t>
            </a:r>
            <a:endParaRPr lang="en-GB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mpHSA</a:t>
            </a:r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-PFP+US</a:t>
            </a:r>
            <a:endParaRPr lang="en-GB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4931828" y="6589999"/>
            <a:ext cx="1394627" cy="5760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TextBox 108"/>
          <p:cNvSpPr txBox="1"/>
          <p:nvPr/>
        </p:nvSpPr>
        <p:spPr>
          <a:xfrm>
            <a:off x="4881769" y="6487277"/>
            <a:ext cx="1519968" cy="72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PTX+US</a:t>
            </a:r>
          </a:p>
          <a:p>
            <a:r>
              <a:rPr lang="en-GB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mpHSA+US</a:t>
            </a:r>
            <a:endParaRPr lang="en-GB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mpHSA</a:t>
            </a:r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-PFP+US</a:t>
            </a:r>
            <a:endParaRPr lang="en-GB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369734" y="8494376"/>
            <a:ext cx="17502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(MHz)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54912" y="8325751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894789" y="8325751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5605309" y="8330462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804501" y="8203598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674927" y="6323211"/>
            <a:ext cx="441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0.1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574524" y="7831539"/>
            <a:ext cx="5437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0.02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3559284" y="7451107"/>
            <a:ext cx="5437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0.04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3553178" y="6704676"/>
            <a:ext cx="5437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0.08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566904" y="7083172"/>
            <a:ext cx="5437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0.06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1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160</Words>
  <Application>Microsoft Office PowerPoint</Application>
  <PresentationFormat>A4 Paper (210x297 mm)</PresentationFormat>
  <Paragraphs>106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Jeong Lee</dc:creator>
  <cp:lastModifiedBy>Jeong Lee</cp:lastModifiedBy>
  <cp:revision>1</cp:revision>
  <dcterms:created xsi:type="dcterms:W3CDTF">2015-07-15T10:40:28Z</dcterms:created>
  <dcterms:modified xsi:type="dcterms:W3CDTF">2015-07-15T10:40:48Z</dcterms:modified>
</cp:coreProperties>
</file>