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>
      <p:cViewPr varScale="1">
        <p:scale>
          <a:sx n="51" d="100"/>
          <a:sy n="51" d="100"/>
        </p:scale>
        <p:origin x="77" y="8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3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59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232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52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63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49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88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387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123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7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405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CA437-7004-4931-BB40-7290B6035AE2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89646-7D13-481C-8066-3DC8E094C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92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>
            <a:grpSpLocks noChangeAspect="1"/>
          </p:cNvGrpSpPr>
          <p:nvPr/>
        </p:nvGrpSpPr>
        <p:grpSpPr>
          <a:xfrm>
            <a:off x="1464784" y="478790"/>
            <a:ext cx="8289297" cy="5760000"/>
            <a:chOff x="2738948" y="868534"/>
            <a:chExt cx="6170979" cy="4288040"/>
          </a:xfrm>
        </p:grpSpPr>
        <p:pic>
          <p:nvPicPr>
            <p:cNvPr id="4" name="Picture 3"/>
            <p:cNvPicPr>
              <a:picLocks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55" r="3553"/>
            <a:stretch/>
          </p:blipFill>
          <p:spPr>
            <a:xfrm>
              <a:off x="5136489" y="3273769"/>
              <a:ext cx="1872000" cy="187200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63" t="747" r="3907" b="-747"/>
            <a:stretch/>
          </p:blipFill>
          <p:spPr>
            <a:xfrm>
              <a:off x="5136489" y="1165365"/>
              <a:ext cx="1872000" cy="18720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45" r="11162"/>
            <a:stretch/>
          </p:blipFill>
          <p:spPr>
            <a:xfrm>
              <a:off x="3235051" y="3284574"/>
              <a:ext cx="1872000" cy="18720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08" r="16200"/>
            <a:stretch/>
          </p:blipFill>
          <p:spPr>
            <a:xfrm>
              <a:off x="7037927" y="1165365"/>
              <a:ext cx="1872000" cy="18720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8" r="17794" b="16515"/>
            <a:stretch/>
          </p:blipFill>
          <p:spPr>
            <a:xfrm>
              <a:off x="3235051" y="1156458"/>
              <a:ext cx="1872000" cy="18720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536101" y="3000571"/>
              <a:ext cx="126989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mpHSA+US</a:t>
              </a:r>
              <a:endPara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35607" y="883318"/>
              <a:ext cx="6190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Cells</a:t>
              </a:r>
              <a:endPara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234883" y="874919"/>
              <a:ext cx="17139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mpHSA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-PFP+US</a:t>
              </a:r>
              <a:endPara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48335" y="2984187"/>
              <a:ext cx="84830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ptx+US</a:t>
              </a:r>
              <a:endPara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180661" y="868534"/>
              <a:ext cx="16001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mHSA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-PFP+US</a:t>
              </a:r>
              <a:endPara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38948" y="994076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Times New Roman"/>
                  <a:cs typeface="Times New Roman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9845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>
            <a:grpSpLocks noChangeAspect="1"/>
          </p:cNvGrpSpPr>
          <p:nvPr/>
        </p:nvGrpSpPr>
        <p:grpSpPr>
          <a:xfrm>
            <a:off x="1726635" y="510869"/>
            <a:ext cx="7973579" cy="5760000"/>
            <a:chOff x="1231959" y="705741"/>
            <a:chExt cx="6511903" cy="4704106"/>
          </a:xfrm>
        </p:grpSpPr>
        <p:sp>
          <p:nvSpPr>
            <p:cNvPr id="2" name="TextBox 1"/>
            <p:cNvSpPr txBox="1"/>
            <p:nvPr/>
          </p:nvSpPr>
          <p:spPr>
            <a:xfrm rot="16200000">
              <a:off x="820949" y="2836647"/>
              <a:ext cx="11913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Cell count</a:t>
              </a:r>
              <a:endParaRPr lang="en-GB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701962" y="5040515"/>
              <a:ext cx="22387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Fluorescent intensity</a:t>
              </a:r>
              <a:endParaRPr lang="en-GB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22" t="9139" r="3594" b="58202"/>
            <a:stretch/>
          </p:blipFill>
          <p:spPr>
            <a:xfrm>
              <a:off x="1721177" y="3003021"/>
              <a:ext cx="1970752" cy="19440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181823" y="2844048"/>
              <a:ext cx="11336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mpHSA+US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1623862" y="5023820"/>
              <a:ext cx="6120000" cy="186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7" t="59925" r="66709" b="7416"/>
            <a:stretch/>
          </p:blipFill>
          <p:spPr>
            <a:xfrm>
              <a:off x="1731221" y="917217"/>
              <a:ext cx="1970752" cy="19440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2484216" y="769382"/>
              <a:ext cx="5645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Cells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8" t="9289" r="66708" b="58052"/>
            <a:stretch/>
          </p:blipFill>
          <p:spPr>
            <a:xfrm>
              <a:off x="3701972" y="3015722"/>
              <a:ext cx="1970752" cy="194400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286887" y="2844048"/>
              <a:ext cx="76495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ptx+US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581" t="9289" r="35335" b="58052"/>
            <a:stretch/>
          </p:blipFill>
          <p:spPr>
            <a:xfrm>
              <a:off x="3656829" y="934821"/>
              <a:ext cx="1970752" cy="19440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3934844" y="761343"/>
              <a:ext cx="151996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mpHSA</a:t>
              </a:r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-PFP+US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704" t="59925" r="35212" b="7416"/>
            <a:stretch/>
          </p:blipFill>
          <p:spPr>
            <a:xfrm>
              <a:off x="5555581" y="934823"/>
              <a:ext cx="1970752" cy="194400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5884788" y="763531"/>
              <a:ext cx="1420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mHSA</a:t>
              </a:r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-PFP+US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 flipV="1">
              <a:off x="1623862" y="934823"/>
              <a:ext cx="20314" cy="410569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1237772" y="705741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Times New Roman"/>
                  <a:cs typeface="Times New Roman"/>
                </a:rPr>
                <a:t>b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804896" y="1152083"/>
              <a:ext cx="757002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 G1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6.23%</a:t>
              </a:r>
            </a:p>
            <a:p>
              <a:pPr algn="r"/>
              <a:endPara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G2/M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27.4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726070" y="1148757"/>
              <a:ext cx="757002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 G1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26.4%</a:t>
              </a:r>
            </a:p>
            <a:p>
              <a:pPr algn="r"/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G2/M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30.5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792131" y="3237887"/>
              <a:ext cx="757002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 G1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11%</a:t>
              </a:r>
            </a:p>
            <a:p>
              <a:pPr algn="r"/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r"/>
              <a:r>
                <a:rPr lang="en-GB" sz="1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G2/M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46.4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624938" y="1153643"/>
              <a:ext cx="757002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 G1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11.6%</a:t>
              </a:r>
            </a:p>
            <a:p>
              <a:pPr algn="r"/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G2/M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40.9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98579" y="3226765"/>
              <a:ext cx="757002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Sub G1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6.31%</a:t>
              </a:r>
            </a:p>
            <a:p>
              <a:pPr algn="r"/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r"/>
              <a:r>
                <a:rPr lang="en-GB" sz="1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G2/M</a:t>
              </a:r>
            </a:p>
            <a:p>
              <a:pPr algn="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31.3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6172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Jeong Lee</dc:creator>
  <cp:lastModifiedBy>Jeong Lee</cp:lastModifiedBy>
  <cp:revision>2</cp:revision>
  <dcterms:created xsi:type="dcterms:W3CDTF">2015-07-15T09:55:07Z</dcterms:created>
  <dcterms:modified xsi:type="dcterms:W3CDTF">2015-07-15T10:06:42Z</dcterms:modified>
</cp:coreProperties>
</file>