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3" autoAdjust="0"/>
    <p:restoredTop sz="94660"/>
  </p:normalViewPr>
  <p:slideViewPr>
    <p:cSldViewPr snapToGrid="0">
      <p:cViewPr varScale="1">
        <p:scale>
          <a:sx n="51" d="100"/>
          <a:sy n="51" d="100"/>
        </p:scale>
        <p:origin x="77" y="8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258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885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591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218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74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282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984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870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622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382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853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29DEB-6F96-49AC-A7AE-6B92B55F795A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B34BA-B8D5-44F9-9AF6-A7B75B598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508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939543" y="1164746"/>
            <a:ext cx="1501245" cy="369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Times New Roman"/>
                <a:cs typeface="Times New Roman"/>
              </a:rPr>
              <a:t>mDTAB</a:t>
            </a:r>
            <a:r>
              <a:rPr lang="en-US" b="1" dirty="0" smtClean="0">
                <a:latin typeface="Times New Roman"/>
                <a:cs typeface="Times New Roman"/>
              </a:rPr>
              <a:t>-PFP</a:t>
            </a:r>
            <a:endParaRPr lang="en-US" b="1" dirty="0"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92141" y="1164744"/>
            <a:ext cx="1351653" cy="369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Times New Roman"/>
                <a:cs typeface="Times New Roman"/>
              </a:rPr>
              <a:t>mHSA</a:t>
            </a:r>
            <a:r>
              <a:rPr lang="en-US" b="1" dirty="0" smtClean="0">
                <a:latin typeface="Times New Roman"/>
                <a:cs typeface="Times New Roman"/>
              </a:rPr>
              <a:t>-PFP</a:t>
            </a:r>
            <a:endParaRPr lang="en-US" b="1" dirty="0">
              <a:latin typeface="Times New Roman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47" y="1627244"/>
            <a:ext cx="4541987" cy="454198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56972" y="5670883"/>
            <a:ext cx="766460" cy="5109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828412" y="6036033"/>
            <a:ext cx="34064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657136" y="5654076"/>
            <a:ext cx="683200" cy="369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Times New Roman"/>
                <a:cs typeface="Times New Roman"/>
              </a:rPr>
              <a:t>1</a:t>
            </a:r>
            <a:r>
              <a:rPr lang="en-US" b="1" dirty="0" smtClean="0">
                <a:latin typeface="Times New Roman"/>
                <a:cs typeface="Times New Roman"/>
              </a:rPr>
              <a:t> </a:t>
            </a:r>
            <a:r>
              <a:rPr lang="en-US" b="1" dirty="0">
                <a:latin typeface="Times New Roman"/>
                <a:cs typeface="Times New Roman"/>
              </a:rPr>
              <a:t>µ</a:t>
            </a:r>
            <a:r>
              <a:rPr lang="en-US" b="1" dirty="0" smtClean="0">
                <a:latin typeface="Times New Roman"/>
                <a:cs typeface="Times New Roman"/>
              </a:rPr>
              <a:t>m</a:t>
            </a:r>
            <a:endParaRPr lang="en-US" b="1" dirty="0">
              <a:latin typeface="Times New Roman"/>
              <a:cs typeface="Times New Roman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687" y="1627244"/>
            <a:ext cx="4541987" cy="4541987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6281290" y="5654072"/>
            <a:ext cx="779156" cy="550670"/>
            <a:chOff x="3788868" y="5883010"/>
            <a:chExt cx="494050" cy="349171"/>
          </a:xfrm>
        </p:grpSpPr>
        <p:sp>
          <p:nvSpPr>
            <p:cNvPr id="12" name="Rectangle 11"/>
            <p:cNvSpPr/>
            <p:nvPr/>
          </p:nvSpPr>
          <p:spPr>
            <a:xfrm>
              <a:off x="3796918" y="5908181"/>
              <a:ext cx="486000" cy="324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3905625" y="6139717"/>
              <a:ext cx="216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3788868" y="5883010"/>
              <a:ext cx="433206" cy="2341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Times New Roman"/>
                  <a:cs typeface="Times New Roman"/>
                </a:rPr>
                <a:t>1</a:t>
              </a:r>
              <a:r>
                <a:rPr lang="en-US" b="1" dirty="0" smtClean="0">
                  <a:latin typeface="Times New Roman"/>
                  <a:cs typeface="Times New Roman"/>
                </a:rPr>
                <a:t> </a:t>
              </a:r>
              <a:r>
                <a:rPr lang="en-US" b="1" dirty="0">
                  <a:latin typeface="Times New Roman"/>
                  <a:cs typeface="Times New Roman"/>
                </a:rPr>
                <a:t>µ</a:t>
              </a:r>
              <a:r>
                <a:rPr lang="en-US" b="1" dirty="0" smtClean="0">
                  <a:latin typeface="Times New Roman"/>
                  <a:cs typeface="Times New Roman"/>
                </a:rPr>
                <a:t>m</a:t>
              </a:r>
              <a:endParaRPr lang="en-US" b="1" dirty="0"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58585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Jeong Lee</dc:creator>
  <cp:lastModifiedBy>Jeong Lee</cp:lastModifiedBy>
  <cp:revision>1</cp:revision>
  <dcterms:created xsi:type="dcterms:W3CDTF">2015-07-15T10:13:59Z</dcterms:created>
  <dcterms:modified xsi:type="dcterms:W3CDTF">2015-07-15T10:14:08Z</dcterms:modified>
</cp:coreProperties>
</file>